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00bae35245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e92174b664b83"/>
  </p:sldMasterIdLst>
  <p:sldIdLst>
    <p:sldId xmlns:r="http://schemas.openxmlformats.org/officeDocument/2006/relationships" id="256" r:id="R056fc78661194926"/>
    <p:sldId xmlns:r="http://schemas.openxmlformats.org/officeDocument/2006/relationships" id="257" r:id="R8e952de244b14d20"/>
    <p:sldId xmlns:r="http://schemas.openxmlformats.org/officeDocument/2006/relationships" id="258" r:id="Rea8b17ed5ddd4188"/>
    <p:sldId xmlns:r="http://schemas.openxmlformats.org/officeDocument/2006/relationships" id="259" r:id="R5ef049dd9bd84e8a"/>
    <p:sldId xmlns:r="http://schemas.openxmlformats.org/officeDocument/2006/relationships" id="260" r:id="Re478295d80ff49fc"/>
    <p:sldId xmlns:r="http://schemas.openxmlformats.org/officeDocument/2006/relationships" id="261" r:id="Rc8d4009bb9af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e92174b664b83" /><Relationship Type="http://schemas.openxmlformats.org/officeDocument/2006/relationships/slide" Target="/ppt/slides/slide1.xml" Id="R056fc78661194926" /><Relationship Type="http://schemas.openxmlformats.org/officeDocument/2006/relationships/slide" Target="/ppt/slides/slide2.xml" Id="R8e952de244b14d20" /><Relationship Type="http://schemas.openxmlformats.org/officeDocument/2006/relationships/slide" Target="/ppt/slides/slide3.xml" Id="Rea8b17ed5ddd4188" /><Relationship Type="http://schemas.openxmlformats.org/officeDocument/2006/relationships/slide" Target="/ppt/slides/slide4.xml" Id="R5ef049dd9bd84e8a" /><Relationship Type="http://schemas.openxmlformats.org/officeDocument/2006/relationships/slide" Target="/ppt/slides/slide5.xml" Id="Re478295d80ff49fc" /><Relationship Type="http://schemas.openxmlformats.org/officeDocument/2006/relationships/slide" Target="/ppt/slides/slide6.xml" Id="Rc8d4009bb9af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22a2ee9df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20fb63ea849e9" /><Relationship Type="http://schemas.openxmlformats.org/officeDocument/2006/relationships/theme" Target="/ppt/slideMasters/theme/theme1.xml" Id="Rad219b8a013545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20fb63ea8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db96e2da242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8f9c94793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6d523fa42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91e38eaec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f2fa32232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09d0adccd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