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5c5714078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4b93a9a544690"/>
  </p:sldMasterIdLst>
  <p:sldIdLst>
    <p:sldId xmlns:r="http://schemas.openxmlformats.org/officeDocument/2006/relationships" id="256" r:id="R70c1637a7aa84d5a"/>
    <p:sldId xmlns:r="http://schemas.openxmlformats.org/officeDocument/2006/relationships" id="257" r:id="R807993c629df4c92"/>
    <p:sldId xmlns:r="http://schemas.openxmlformats.org/officeDocument/2006/relationships" id="258" r:id="Ra203d61e44f040af"/>
    <p:sldId xmlns:r="http://schemas.openxmlformats.org/officeDocument/2006/relationships" id="259" r:id="R94acc9f49f2142a0"/>
    <p:sldId xmlns:r="http://schemas.openxmlformats.org/officeDocument/2006/relationships" id="260" r:id="Ra85295658cdf4358"/>
    <p:sldId xmlns:r="http://schemas.openxmlformats.org/officeDocument/2006/relationships" id="261" r:id="R30e6c3db54394aed"/>
    <p:sldId xmlns:r="http://schemas.openxmlformats.org/officeDocument/2006/relationships" id="262" r:id="R2a2516868d3c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4b93a9a544690" /><Relationship Type="http://schemas.openxmlformats.org/officeDocument/2006/relationships/slide" Target="/ppt/slides/slide1.xml" Id="R70c1637a7aa84d5a" /><Relationship Type="http://schemas.openxmlformats.org/officeDocument/2006/relationships/slide" Target="/ppt/slides/slide2.xml" Id="R807993c629df4c92" /><Relationship Type="http://schemas.openxmlformats.org/officeDocument/2006/relationships/slide" Target="/ppt/slides/slide3.xml" Id="Ra203d61e44f040af" /><Relationship Type="http://schemas.openxmlformats.org/officeDocument/2006/relationships/slide" Target="/ppt/slides/slide4.xml" Id="R94acc9f49f2142a0" /><Relationship Type="http://schemas.openxmlformats.org/officeDocument/2006/relationships/slide" Target="/ppt/slides/slide5.xml" Id="Ra85295658cdf4358" /><Relationship Type="http://schemas.openxmlformats.org/officeDocument/2006/relationships/slide" Target="/ppt/slides/slide6.xml" Id="R30e6c3db54394aed" /><Relationship Type="http://schemas.openxmlformats.org/officeDocument/2006/relationships/slide" Target="/ppt/slides/slide7.xml" Id="R2a2516868d3c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bedc42ada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3e5cb47eb49ee" /><Relationship Type="http://schemas.openxmlformats.org/officeDocument/2006/relationships/theme" Target="/ppt/slideMasters/theme/theme1.xml" Id="Rb9da71e0267a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3e5cb47eb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989c75ae4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f600fa83c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af6e5b5c2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62dde103a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5264377c74c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d5ab0eef8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66c262352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