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084e278c7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78287ba564557"/>
  </p:sldMasterIdLst>
  <p:sldIdLst>
    <p:sldId xmlns:r="http://schemas.openxmlformats.org/officeDocument/2006/relationships" id="256" r:id="R632b147f8e9c474e"/>
    <p:sldId xmlns:r="http://schemas.openxmlformats.org/officeDocument/2006/relationships" id="257" r:id="R208b6dbac4ea4a04"/>
    <p:sldId xmlns:r="http://schemas.openxmlformats.org/officeDocument/2006/relationships" id="258" r:id="Ra47f83d2e0ee4856"/>
    <p:sldId xmlns:r="http://schemas.openxmlformats.org/officeDocument/2006/relationships" id="259" r:id="R9d6aa709d7b244a9"/>
    <p:sldId xmlns:r="http://schemas.openxmlformats.org/officeDocument/2006/relationships" id="260" r:id="R137c6b78140d430c"/>
    <p:sldId xmlns:r="http://schemas.openxmlformats.org/officeDocument/2006/relationships" id="261" r:id="Rdb239fbad71e470b"/>
    <p:sldId xmlns:r="http://schemas.openxmlformats.org/officeDocument/2006/relationships" id="262" r:id="R1443b5764437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78287ba564557" /><Relationship Type="http://schemas.openxmlformats.org/officeDocument/2006/relationships/slide" Target="/ppt/slides/slide1.xml" Id="R632b147f8e9c474e" /><Relationship Type="http://schemas.openxmlformats.org/officeDocument/2006/relationships/slide" Target="/ppt/slides/slide2.xml" Id="R208b6dbac4ea4a04" /><Relationship Type="http://schemas.openxmlformats.org/officeDocument/2006/relationships/slide" Target="/ppt/slides/slide3.xml" Id="Ra47f83d2e0ee4856" /><Relationship Type="http://schemas.openxmlformats.org/officeDocument/2006/relationships/slide" Target="/ppt/slides/slide4.xml" Id="R9d6aa709d7b244a9" /><Relationship Type="http://schemas.openxmlformats.org/officeDocument/2006/relationships/slide" Target="/ppt/slides/slide5.xml" Id="R137c6b78140d430c" /><Relationship Type="http://schemas.openxmlformats.org/officeDocument/2006/relationships/slide" Target="/ppt/slides/slide6.xml" Id="Rdb239fbad71e470b" /><Relationship Type="http://schemas.openxmlformats.org/officeDocument/2006/relationships/slide" Target="/ppt/slides/slide7.xml" Id="R1443b5764437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242649cc347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582672f14f68" /><Relationship Type="http://schemas.openxmlformats.org/officeDocument/2006/relationships/theme" Target="/ppt/slideMasters/theme/theme1.xml" Id="Ra23b74cf7bb0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5582672f1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23832599e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8eeb30e90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d4bab2a3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285486b0b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e330fa12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bc37bc21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28662b4b6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FR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88 748 485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PER FRITHJOF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FRITHJOF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HARALD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965 620 524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