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249e3d19941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509209e464fdb"/>
  </p:sldMasterIdLst>
  <p:sldIdLst>
    <p:sldId xmlns:r="http://schemas.openxmlformats.org/officeDocument/2006/relationships" id="256" r:id="Rb2df777c66cd41c1"/>
    <p:sldId xmlns:r="http://schemas.openxmlformats.org/officeDocument/2006/relationships" id="257" r:id="R39d318a7881b403f"/>
    <p:sldId xmlns:r="http://schemas.openxmlformats.org/officeDocument/2006/relationships" id="258" r:id="Re9c574646a4a46cc"/>
    <p:sldId xmlns:r="http://schemas.openxmlformats.org/officeDocument/2006/relationships" id="259" r:id="R1fe088d9d23444ca"/>
    <p:sldId xmlns:r="http://schemas.openxmlformats.org/officeDocument/2006/relationships" id="260" r:id="R2cb03bd3511746b6"/>
    <p:sldId xmlns:r="http://schemas.openxmlformats.org/officeDocument/2006/relationships" id="261" r:id="R91dbec5e413b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509209e464fdb" /><Relationship Type="http://schemas.openxmlformats.org/officeDocument/2006/relationships/slide" Target="/ppt/slides/slide1.xml" Id="Rb2df777c66cd41c1" /><Relationship Type="http://schemas.openxmlformats.org/officeDocument/2006/relationships/slide" Target="/ppt/slides/slide2.xml" Id="R39d318a7881b403f" /><Relationship Type="http://schemas.openxmlformats.org/officeDocument/2006/relationships/slide" Target="/ppt/slides/slide3.xml" Id="Re9c574646a4a46cc" /><Relationship Type="http://schemas.openxmlformats.org/officeDocument/2006/relationships/slide" Target="/ppt/slides/slide4.xml" Id="R1fe088d9d23444ca" /><Relationship Type="http://schemas.openxmlformats.org/officeDocument/2006/relationships/slide" Target="/ppt/slides/slide5.xml" Id="R2cb03bd3511746b6" /><Relationship Type="http://schemas.openxmlformats.org/officeDocument/2006/relationships/slide" Target="/ppt/slides/slide6.xml" Id="R91dbec5e413b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e471711a24b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56b96ae5e47f5" /><Relationship Type="http://schemas.openxmlformats.org/officeDocument/2006/relationships/theme" Target="/ppt/slideMasters/theme/theme1.xml" Id="R862847e377ce4d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56b96ae5e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c404a887f43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06fccf71c48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68e6e1aa6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e318b83fb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3402b303748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0a2fc395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