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479436c03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ccf84704e435a"/>
  </p:sldMasterIdLst>
  <p:sldIdLst>
    <p:sldId xmlns:r="http://schemas.openxmlformats.org/officeDocument/2006/relationships" id="256" r:id="R5e7c21404ed54ed9"/>
    <p:sldId xmlns:r="http://schemas.openxmlformats.org/officeDocument/2006/relationships" id="257" r:id="R63f4e9f87162416d"/>
    <p:sldId xmlns:r="http://schemas.openxmlformats.org/officeDocument/2006/relationships" id="258" r:id="Re4c04f05e8ab43a7"/>
    <p:sldId xmlns:r="http://schemas.openxmlformats.org/officeDocument/2006/relationships" id="259" r:id="Rd1326ec98c2f4c0c"/>
    <p:sldId xmlns:r="http://schemas.openxmlformats.org/officeDocument/2006/relationships" id="260" r:id="R2dda8a8cf3c04fd8"/>
    <p:sldId xmlns:r="http://schemas.openxmlformats.org/officeDocument/2006/relationships" id="261" r:id="Rf13ba1b73e2f4e4d"/>
    <p:sldId xmlns:r="http://schemas.openxmlformats.org/officeDocument/2006/relationships" id="262" r:id="R52f52e624c91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ccf84704e435a" /><Relationship Type="http://schemas.openxmlformats.org/officeDocument/2006/relationships/slide" Target="/ppt/slides/slide1.xml" Id="R5e7c21404ed54ed9" /><Relationship Type="http://schemas.openxmlformats.org/officeDocument/2006/relationships/slide" Target="/ppt/slides/slide2.xml" Id="R63f4e9f87162416d" /><Relationship Type="http://schemas.openxmlformats.org/officeDocument/2006/relationships/slide" Target="/ppt/slides/slide3.xml" Id="Re4c04f05e8ab43a7" /><Relationship Type="http://schemas.openxmlformats.org/officeDocument/2006/relationships/slide" Target="/ppt/slides/slide4.xml" Id="Rd1326ec98c2f4c0c" /><Relationship Type="http://schemas.openxmlformats.org/officeDocument/2006/relationships/slide" Target="/ppt/slides/slide5.xml" Id="R2dda8a8cf3c04fd8" /><Relationship Type="http://schemas.openxmlformats.org/officeDocument/2006/relationships/slide" Target="/ppt/slides/slide6.xml" Id="Rf13ba1b73e2f4e4d" /><Relationship Type="http://schemas.openxmlformats.org/officeDocument/2006/relationships/slide" Target="/ppt/slides/slide7.xml" Id="R52f52e624c91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702f06c89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92f4a0fd4373" /><Relationship Type="http://schemas.openxmlformats.org/officeDocument/2006/relationships/theme" Target="/ppt/slideMasters/theme/theme1.xml" Id="R4ec4512f496a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b92f4a0fd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961a850e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f1a20e6a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e4c0a958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0522fb2e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3c94f98b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6e3d7595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08f5fa76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