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2b353813b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bc7c5c91745e2"/>
  </p:sldMasterIdLst>
  <p:sldIdLst>
    <p:sldId xmlns:r="http://schemas.openxmlformats.org/officeDocument/2006/relationships" id="256" r:id="R9c8c99401ddb4a29"/>
    <p:sldId xmlns:r="http://schemas.openxmlformats.org/officeDocument/2006/relationships" id="257" r:id="Rb1622322cdae4734"/>
    <p:sldId xmlns:r="http://schemas.openxmlformats.org/officeDocument/2006/relationships" id="258" r:id="Rfa38776834a949c2"/>
    <p:sldId xmlns:r="http://schemas.openxmlformats.org/officeDocument/2006/relationships" id="259" r:id="R4c6d6ae389fc4a7a"/>
    <p:sldId xmlns:r="http://schemas.openxmlformats.org/officeDocument/2006/relationships" id="260" r:id="R509c657d4f604053"/>
    <p:sldId xmlns:r="http://schemas.openxmlformats.org/officeDocument/2006/relationships" id="261" r:id="R05104ba8bb2441af"/>
    <p:sldId xmlns:r="http://schemas.openxmlformats.org/officeDocument/2006/relationships" id="262" r:id="R672a8afa9a64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bc7c5c91745e2" /><Relationship Type="http://schemas.openxmlformats.org/officeDocument/2006/relationships/slide" Target="/ppt/slides/slide1.xml" Id="R9c8c99401ddb4a29" /><Relationship Type="http://schemas.openxmlformats.org/officeDocument/2006/relationships/slide" Target="/ppt/slides/slide2.xml" Id="Rb1622322cdae4734" /><Relationship Type="http://schemas.openxmlformats.org/officeDocument/2006/relationships/slide" Target="/ppt/slides/slide3.xml" Id="Rfa38776834a949c2" /><Relationship Type="http://schemas.openxmlformats.org/officeDocument/2006/relationships/slide" Target="/ppt/slides/slide4.xml" Id="R4c6d6ae389fc4a7a" /><Relationship Type="http://schemas.openxmlformats.org/officeDocument/2006/relationships/slide" Target="/ppt/slides/slide5.xml" Id="R509c657d4f604053" /><Relationship Type="http://schemas.openxmlformats.org/officeDocument/2006/relationships/slide" Target="/ppt/slides/slide6.xml" Id="R05104ba8bb2441af" /><Relationship Type="http://schemas.openxmlformats.org/officeDocument/2006/relationships/slide" Target="/ppt/slides/slide7.xml" Id="R672a8afa9a64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a95053ea0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5fefb9f64ae5" /><Relationship Type="http://schemas.openxmlformats.org/officeDocument/2006/relationships/theme" Target="/ppt/slideMasters/theme/theme1.xml" Id="R2cb4a618bd44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05fefb9f6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b7e87cb4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6fc00354b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afd12111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957d8c0da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fe805ffe9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f7c1f38d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cd4a4585f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17 212 355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9 740 359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PER AIMAR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HÆGELAND JAN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965 820 310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