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1e7c5a2e5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41a0f702c4333"/>
  </p:sldMasterIdLst>
  <p:sldIdLst>
    <p:sldId xmlns:r="http://schemas.openxmlformats.org/officeDocument/2006/relationships" id="256" r:id="Re95e10c432824b93"/>
    <p:sldId xmlns:r="http://schemas.openxmlformats.org/officeDocument/2006/relationships" id="257" r:id="R142bd4df60574b38"/>
    <p:sldId xmlns:r="http://schemas.openxmlformats.org/officeDocument/2006/relationships" id="258" r:id="R877c1d24ec444575"/>
    <p:sldId xmlns:r="http://schemas.openxmlformats.org/officeDocument/2006/relationships" id="259" r:id="R71184bfa220143d8"/>
    <p:sldId xmlns:r="http://schemas.openxmlformats.org/officeDocument/2006/relationships" id="260" r:id="R3f00009928114dfc"/>
    <p:sldId xmlns:r="http://schemas.openxmlformats.org/officeDocument/2006/relationships" id="261" r:id="R702c8b6d652443ed"/>
    <p:sldId xmlns:r="http://schemas.openxmlformats.org/officeDocument/2006/relationships" id="262" r:id="Rf8878a954d97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41a0f702c4333" /><Relationship Type="http://schemas.openxmlformats.org/officeDocument/2006/relationships/slide" Target="/ppt/slides/slide1.xml" Id="Re95e10c432824b93" /><Relationship Type="http://schemas.openxmlformats.org/officeDocument/2006/relationships/slide" Target="/ppt/slides/slide2.xml" Id="R142bd4df60574b38" /><Relationship Type="http://schemas.openxmlformats.org/officeDocument/2006/relationships/slide" Target="/ppt/slides/slide3.xml" Id="R877c1d24ec444575" /><Relationship Type="http://schemas.openxmlformats.org/officeDocument/2006/relationships/slide" Target="/ppt/slides/slide4.xml" Id="R71184bfa220143d8" /><Relationship Type="http://schemas.openxmlformats.org/officeDocument/2006/relationships/slide" Target="/ppt/slides/slide5.xml" Id="R3f00009928114dfc" /><Relationship Type="http://schemas.openxmlformats.org/officeDocument/2006/relationships/slide" Target="/ppt/slides/slide6.xml" Id="R702c8b6d652443ed" /><Relationship Type="http://schemas.openxmlformats.org/officeDocument/2006/relationships/slide" Target="/ppt/slides/slide7.xml" Id="Rf8878a954d97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56633bee9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2c9ff947c4037" /><Relationship Type="http://schemas.openxmlformats.org/officeDocument/2006/relationships/theme" Target="/ppt/slideMasters/theme/theme1.xml" Id="Rb8c66e478398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2c9ff947c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0bc9f631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8eca253c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83498d213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118add9d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cce67e3a4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45fbfd1348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0e77c8783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F. KRISTISETER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F. KRISTISETER INVEST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7 477 328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7 053 146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54 462 830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67 897 658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FINN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CKM INVEST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MARTIN ANDRE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KRISTISETER LIV KARIN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Isfjordsvegen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22 18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966 199 695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F. KRISTISETER INVEST AS</a:t>
            </a:r>
          </a:p>
        </p:txBody>
      </p:sp>
    </p:spTree>
  </p:cSld>
  <p:clrMapOvr>
    <a:masterClrMapping xmlns:a="http://schemas.openxmlformats.org/drawingml/2006/main"/>
  </p:clrMapOvr>
</p:sld>
</file>