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5f97cb547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b457f8c9a4e58"/>
  </p:sldMasterIdLst>
  <p:sldIdLst>
    <p:sldId xmlns:r="http://schemas.openxmlformats.org/officeDocument/2006/relationships" id="256" r:id="R67c8a8e7c08c446d"/>
    <p:sldId xmlns:r="http://schemas.openxmlformats.org/officeDocument/2006/relationships" id="257" r:id="Rd03f894827d641c3"/>
    <p:sldId xmlns:r="http://schemas.openxmlformats.org/officeDocument/2006/relationships" id="258" r:id="Re0e793afd634459c"/>
    <p:sldId xmlns:r="http://schemas.openxmlformats.org/officeDocument/2006/relationships" id="259" r:id="Rbf0ad6a862b04f70"/>
    <p:sldId xmlns:r="http://schemas.openxmlformats.org/officeDocument/2006/relationships" id="260" r:id="Rb9811a638ad94410"/>
    <p:sldId xmlns:r="http://schemas.openxmlformats.org/officeDocument/2006/relationships" id="261" r:id="Ra2057df8f8df44fe"/>
    <p:sldId xmlns:r="http://schemas.openxmlformats.org/officeDocument/2006/relationships" id="262" r:id="R7d719d430b99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b457f8c9a4e58" /><Relationship Type="http://schemas.openxmlformats.org/officeDocument/2006/relationships/slide" Target="/ppt/slides/slide1.xml" Id="R67c8a8e7c08c446d" /><Relationship Type="http://schemas.openxmlformats.org/officeDocument/2006/relationships/slide" Target="/ppt/slides/slide2.xml" Id="Rd03f894827d641c3" /><Relationship Type="http://schemas.openxmlformats.org/officeDocument/2006/relationships/slide" Target="/ppt/slides/slide3.xml" Id="Re0e793afd634459c" /><Relationship Type="http://schemas.openxmlformats.org/officeDocument/2006/relationships/slide" Target="/ppt/slides/slide4.xml" Id="Rbf0ad6a862b04f70" /><Relationship Type="http://schemas.openxmlformats.org/officeDocument/2006/relationships/slide" Target="/ppt/slides/slide5.xml" Id="Rb9811a638ad94410" /><Relationship Type="http://schemas.openxmlformats.org/officeDocument/2006/relationships/slide" Target="/ppt/slides/slide6.xml" Id="Ra2057df8f8df44fe" /><Relationship Type="http://schemas.openxmlformats.org/officeDocument/2006/relationships/slide" Target="/ppt/slides/slide7.xml" Id="R7d719d430b99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6b7d1bd5c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ba5e61474757" /><Relationship Type="http://schemas.openxmlformats.org/officeDocument/2006/relationships/theme" Target="/ppt/slideMasters/theme/theme1.xml" Id="R4a1492a70451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fba5e6147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6dec792b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08c836f7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b3c0126d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f7f9d164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8d4e7d7e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1d8a0224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780c4612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966 429 526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