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3f57251d7e14c4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b7298a0b1bb4550"/>
  </p:sldMasterIdLst>
  <p:sldIdLst>
    <p:sldId xmlns:r="http://schemas.openxmlformats.org/officeDocument/2006/relationships" id="256" r:id="Rbf27bfee4d6f43bb"/>
    <p:sldId xmlns:r="http://schemas.openxmlformats.org/officeDocument/2006/relationships" id="257" r:id="R45a384280ccb4172"/>
    <p:sldId xmlns:r="http://schemas.openxmlformats.org/officeDocument/2006/relationships" id="258" r:id="Rfdeea0c6b9fe434e"/>
    <p:sldId xmlns:r="http://schemas.openxmlformats.org/officeDocument/2006/relationships" id="259" r:id="R9abf07537dfb4ea5"/>
    <p:sldId xmlns:r="http://schemas.openxmlformats.org/officeDocument/2006/relationships" id="260" r:id="R5caedf54157a4f6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7298a0b1bb4550" /><Relationship Type="http://schemas.openxmlformats.org/officeDocument/2006/relationships/slide" Target="/ppt/slides/slide1.xml" Id="Rbf27bfee4d6f43bb" /><Relationship Type="http://schemas.openxmlformats.org/officeDocument/2006/relationships/slide" Target="/ppt/slides/slide2.xml" Id="R45a384280ccb4172" /><Relationship Type="http://schemas.openxmlformats.org/officeDocument/2006/relationships/slide" Target="/ppt/slides/slide3.xml" Id="Rfdeea0c6b9fe434e" /><Relationship Type="http://schemas.openxmlformats.org/officeDocument/2006/relationships/slide" Target="/ppt/slides/slide4.xml" Id="R9abf07537dfb4ea5" /><Relationship Type="http://schemas.openxmlformats.org/officeDocument/2006/relationships/slide" Target="/ppt/slides/slide5.xml" Id="R5caedf54157a4f6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63232e2f76461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cf973aaca84bdc" /><Relationship Type="http://schemas.openxmlformats.org/officeDocument/2006/relationships/theme" Target="/ppt/slideMasters/theme/theme1.xml" Id="Rbd5f717884d0420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6cf973aaca84bd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09d87161e14b9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cf40adcb8644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eb47bba10049a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65599ff9714e1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77783185504be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NIKIDA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NIKIDA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NIKIDA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NIKIDA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NIKIDA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NIKIDA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966 487 321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NIKIDA AS</a:t>
            </a:r>
          </a:p>
        </p:txBody>
      </p:sp>
    </p:spTree>
  </p:cSld>
  <p:clrMapOvr>
    <a:masterClrMapping xmlns:a="http://schemas.openxmlformats.org/drawingml/2006/main"/>
  </p:clrMapOvr>
</p:sld>
</file>