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972ec82a54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e5fae38e8458d"/>
  </p:sldMasterIdLst>
  <p:sldIdLst>
    <p:sldId xmlns:r="http://schemas.openxmlformats.org/officeDocument/2006/relationships" id="256" r:id="Rbcec5552bb3245de"/>
    <p:sldId xmlns:r="http://schemas.openxmlformats.org/officeDocument/2006/relationships" id="257" r:id="Re99c44a0914f4e9a"/>
    <p:sldId xmlns:r="http://schemas.openxmlformats.org/officeDocument/2006/relationships" id="258" r:id="Ra3318500b51540bc"/>
    <p:sldId xmlns:r="http://schemas.openxmlformats.org/officeDocument/2006/relationships" id="259" r:id="R784ef69d12a1464a"/>
    <p:sldId xmlns:r="http://schemas.openxmlformats.org/officeDocument/2006/relationships" id="260" r:id="R8b78558469bb4534"/>
    <p:sldId xmlns:r="http://schemas.openxmlformats.org/officeDocument/2006/relationships" id="261" r:id="Rb147344a280b4811"/>
    <p:sldId xmlns:r="http://schemas.openxmlformats.org/officeDocument/2006/relationships" id="262" r:id="Rd3366ba9eacd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e5fae38e8458d" /><Relationship Type="http://schemas.openxmlformats.org/officeDocument/2006/relationships/slide" Target="/ppt/slides/slide1.xml" Id="Rbcec5552bb3245de" /><Relationship Type="http://schemas.openxmlformats.org/officeDocument/2006/relationships/slide" Target="/ppt/slides/slide2.xml" Id="Re99c44a0914f4e9a" /><Relationship Type="http://schemas.openxmlformats.org/officeDocument/2006/relationships/slide" Target="/ppt/slides/slide3.xml" Id="Ra3318500b51540bc" /><Relationship Type="http://schemas.openxmlformats.org/officeDocument/2006/relationships/slide" Target="/ppt/slides/slide4.xml" Id="R784ef69d12a1464a" /><Relationship Type="http://schemas.openxmlformats.org/officeDocument/2006/relationships/slide" Target="/ppt/slides/slide5.xml" Id="R8b78558469bb4534" /><Relationship Type="http://schemas.openxmlformats.org/officeDocument/2006/relationships/slide" Target="/ppt/slides/slide6.xml" Id="Rb147344a280b4811" /><Relationship Type="http://schemas.openxmlformats.org/officeDocument/2006/relationships/slide" Target="/ppt/slides/slide7.xml" Id="Rd3366ba9eacd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381e88e98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5e2c696e4396" /><Relationship Type="http://schemas.openxmlformats.org/officeDocument/2006/relationships/theme" Target="/ppt/slideMasters/theme/theme1.xml" Id="Rabc88d8a238e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35e2c696e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f9575c103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4afd0b830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0cb511eb1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27488a72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edeab6def4a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f3acca014e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0532de92543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HOTELLDRIFT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32 195 713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14 713 413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966 785 845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