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0d5f14df7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56205483148db"/>
  </p:sldMasterIdLst>
  <p:sldIdLst>
    <p:sldId xmlns:r="http://schemas.openxmlformats.org/officeDocument/2006/relationships" id="256" r:id="R217137145e904e62"/>
    <p:sldId xmlns:r="http://schemas.openxmlformats.org/officeDocument/2006/relationships" id="257" r:id="R3e3750060da74f88"/>
    <p:sldId xmlns:r="http://schemas.openxmlformats.org/officeDocument/2006/relationships" id="258" r:id="R983851b0622642b3"/>
    <p:sldId xmlns:r="http://schemas.openxmlformats.org/officeDocument/2006/relationships" id="259" r:id="R6eb0db9ee5e64daf"/>
    <p:sldId xmlns:r="http://schemas.openxmlformats.org/officeDocument/2006/relationships" id="260" r:id="R8dcabc604b304862"/>
    <p:sldId xmlns:r="http://schemas.openxmlformats.org/officeDocument/2006/relationships" id="261" r:id="R7fcdde3329354869"/>
    <p:sldId xmlns:r="http://schemas.openxmlformats.org/officeDocument/2006/relationships" id="262" r:id="R6be0dbc4ba40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56205483148db" /><Relationship Type="http://schemas.openxmlformats.org/officeDocument/2006/relationships/slide" Target="/ppt/slides/slide1.xml" Id="R217137145e904e62" /><Relationship Type="http://schemas.openxmlformats.org/officeDocument/2006/relationships/slide" Target="/ppt/slides/slide2.xml" Id="R3e3750060da74f88" /><Relationship Type="http://schemas.openxmlformats.org/officeDocument/2006/relationships/slide" Target="/ppt/slides/slide3.xml" Id="R983851b0622642b3" /><Relationship Type="http://schemas.openxmlformats.org/officeDocument/2006/relationships/slide" Target="/ppt/slides/slide4.xml" Id="R6eb0db9ee5e64daf" /><Relationship Type="http://schemas.openxmlformats.org/officeDocument/2006/relationships/slide" Target="/ppt/slides/slide5.xml" Id="R8dcabc604b304862" /><Relationship Type="http://schemas.openxmlformats.org/officeDocument/2006/relationships/slide" Target="/ppt/slides/slide6.xml" Id="R7fcdde3329354869" /><Relationship Type="http://schemas.openxmlformats.org/officeDocument/2006/relationships/slide" Target="/ppt/slides/slide7.xml" Id="R6be0dbc4ba40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a41770a5f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54778b104198" /><Relationship Type="http://schemas.openxmlformats.org/officeDocument/2006/relationships/theme" Target="/ppt/slideMasters/theme/theme1.xml" Id="R9f12aa68deae47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6e54778b10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3680dd0d3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644f15385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973e14d67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e18af2443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31258089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84d954695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4fe2ecc21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40 400 297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40 581 123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NYBERG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HOLMEN NYBERG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HOLMEN NYBERG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NYBERG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967 222 003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