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fcb4b0b3a344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3ca17a16964c6f"/>
  </p:sldMasterIdLst>
  <p:sldIdLst>
    <p:sldId xmlns:r="http://schemas.openxmlformats.org/officeDocument/2006/relationships" id="256" r:id="Re48222d5962a47c8"/>
    <p:sldId xmlns:r="http://schemas.openxmlformats.org/officeDocument/2006/relationships" id="257" r:id="R7a5517cf28034289"/>
    <p:sldId xmlns:r="http://schemas.openxmlformats.org/officeDocument/2006/relationships" id="258" r:id="R70189fb0e4244ec9"/>
    <p:sldId xmlns:r="http://schemas.openxmlformats.org/officeDocument/2006/relationships" id="259" r:id="R12f446d787b1495d"/>
    <p:sldId xmlns:r="http://schemas.openxmlformats.org/officeDocument/2006/relationships" id="260" r:id="R390d17db284a4c60"/>
    <p:sldId xmlns:r="http://schemas.openxmlformats.org/officeDocument/2006/relationships" id="261" r:id="Rc5740650c6134f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ca17a16964c6f" /><Relationship Type="http://schemas.openxmlformats.org/officeDocument/2006/relationships/slide" Target="/ppt/slides/slide1.xml" Id="Re48222d5962a47c8" /><Relationship Type="http://schemas.openxmlformats.org/officeDocument/2006/relationships/slide" Target="/ppt/slides/slide2.xml" Id="R7a5517cf28034289" /><Relationship Type="http://schemas.openxmlformats.org/officeDocument/2006/relationships/slide" Target="/ppt/slides/slide3.xml" Id="R70189fb0e4244ec9" /><Relationship Type="http://schemas.openxmlformats.org/officeDocument/2006/relationships/slide" Target="/ppt/slides/slide4.xml" Id="R12f446d787b1495d" /><Relationship Type="http://schemas.openxmlformats.org/officeDocument/2006/relationships/slide" Target="/ppt/slides/slide5.xml" Id="R390d17db284a4c60" /><Relationship Type="http://schemas.openxmlformats.org/officeDocument/2006/relationships/slide" Target="/ppt/slides/slide6.xml" Id="Rc5740650c6134f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23933295674d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361818adc41fa" /><Relationship Type="http://schemas.openxmlformats.org/officeDocument/2006/relationships/theme" Target="/ppt/slideMasters/theme/theme1.xml" Id="R5b6481a8fc274a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d361818adc41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25d09644740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72ea0405f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42bb77e314b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5533d1f9a4e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09b361c444e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755a0cc9040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Slaabervig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4816 Kolbjørnsvik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967 422 355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INVEST AS</a:t>
            </a:r>
          </a:p>
        </p:txBody>
      </p:sp>
    </p:spTree>
  </p:cSld>
  <p:clrMapOvr>
    <a:masterClrMapping xmlns:a="http://schemas.openxmlformats.org/drawingml/2006/main"/>
  </p:clrMapOvr>
</p:sld>
</file>