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c601ce6b6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5ff1137fc4f9c"/>
  </p:sldMasterIdLst>
  <p:sldIdLst>
    <p:sldId xmlns:r="http://schemas.openxmlformats.org/officeDocument/2006/relationships" id="256" r:id="R11305bf798bc4208"/>
    <p:sldId xmlns:r="http://schemas.openxmlformats.org/officeDocument/2006/relationships" id="257" r:id="R108038bbb01141d1"/>
    <p:sldId xmlns:r="http://schemas.openxmlformats.org/officeDocument/2006/relationships" id="258" r:id="R977303e473d64056"/>
    <p:sldId xmlns:r="http://schemas.openxmlformats.org/officeDocument/2006/relationships" id="259" r:id="Rf34eb6d804184e80"/>
    <p:sldId xmlns:r="http://schemas.openxmlformats.org/officeDocument/2006/relationships" id="260" r:id="Rc7b0f8250af441b3"/>
    <p:sldId xmlns:r="http://schemas.openxmlformats.org/officeDocument/2006/relationships" id="261" r:id="R7fa6e4197e0140a4"/>
    <p:sldId xmlns:r="http://schemas.openxmlformats.org/officeDocument/2006/relationships" id="262" r:id="Ra13bd772eb28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5ff1137fc4f9c" /><Relationship Type="http://schemas.openxmlformats.org/officeDocument/2006/relationships/slide" Target="/ppt/slides/slide1.xml" Id="R11305bf798bc4208" /><Relationship Type="http://schemas.openxmlformats.org/officeDocument/2006/relationships/slide" Target="/ppt/slides/slide2.xml" Id="R108038bbb01141d1" /><Relationship Type="http://schemas.openxmlformats.org/officeDocument/2006/relationships/slide" Target="/ppt/slides/slide3.xml" Id="R977303e473d64056" /><Relationship Type="http://schemas.openxmlformats.org/officeDocument/2006/relationships/slide" Target="/ppt/slides/slide4.xml" Id="Rf34eb6d804184e80" /><Relationship Type="http://schemas.openxmlformats.org/officeDocument/2006/relationships/slide" Target="/ppt/slides/slide5.xml" Id="Rc7b0f8250af441b3" /><Relationship Type="http://schemas.openxmlformats.org/officeDocument/2006/relationships/slide" Target="/ppt/slides/slide6.xml" Id="R7fa6e4197e0140a4" /><Relationship Type="http://schemas.openxmlformats.org/officeDocument/2006/relationships/slide" Target="/ppt/slides/slide7.xml" Id="Ra13bd772eb28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f76d3604b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7c7bd6cf44b1" /><Relationship Type="http://schemas.openxmlformats.org/officeDocument/2006/relationships/theme" Target="/ppt/slideMasters/theme/theme1.xml" Id="Rd7069f2dddb4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27c7bd6cf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d9eb8ad9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a6d377e2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86902d63543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a445de3341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92ecfc2a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a5b5c21643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10a47c95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LARS PETTER BUGGE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