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f03d0ca4fd47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0061a4b5364331"/>
  </p:sldMasterIdLst>
  <p:sldIdLst>
    <p:sldId xmlns:r="http://schemas.openxmlformats.org/officeDocument/2006/relationships" id="256" r:id="R6cbe34c156d14f70"/>
    <p:sldId xmlns:r="http://schemas.openxmlformats.org/officeDocument/2006/relationships" id="257" r:id="R930a07af931746e2"/>
    <p:sldId xmlns:r="http://schemas.openxmlformats.org/officeDocument/2006/relationships" id="258" r:id="Rfb1fff80bb9c4fc8"/>
    <p:sldId xmlns:r="http://schemas.openxmlformats.org/officeDocument/2006/relationships" id="259" r:id="R1ffa5dfa93044d1a"/>
    <p:sldId xmlns:r="http://schemas.openxmlformats.org/officeDocument/2006/relationships" id="260" r:id="R0011b17642764b98"/>
    <p:sldId xmlns:r="http://schemas.openxmlformats.org/officeDocument/2006/relationships" id="261" r:id="Rcb9be6b3765f4778"/>
    <p:sldId xmlns:r="http://schemas.openxmlformats.org/officeDocument/2006/relationships" id="262" r:id="R74aff68412c04e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0061a4b5364331" /><Relationship Type="http://schemas.openxmlformats.org/officeDocument/2006/relationships/slide" Target="/ppt/slides/slide1.xml" Id="R6cbe34c156d14f70" /><Relationship Type="http://schemas.openxmlformats.org/officeDocument/2006/relationships/slide" Target="/ppt/slides/slide2.xml" Id="R930a07af931746e2" /><Relationship Type="http://schemas.openxmlformats.org/officeDocument/2006/relationships/slide" Target="/ppt/slides/slide3.xml" Id="Rfb1fff80bb9c4fc8" /><Relationship Type="http://schemas.openxmlformats.org/officeDocument/2006/relationships/slide" Target="/ppt/slides/slide4.xml" Id="R1ffa5dfa93044d1a" /><Relationship Type="http://schemas.openxmlformats.org/officeDocument/2006/relationships/slide" Target="/ppt/slides/slide5.xml" Id="R0011b17642764b98" /><Relationship Type="http://schemas.openxmlformats.org/officeDocument/2006/relationships/slide" Target="/ppt/slides/slide6.xml" Id="Rcb9be6b3765f4778" /><Relationship Type="http://schemas.openxmlformats.org/officeDocument/2006/relationships/slide" Target="/ppt/slides/slide7.xml" Id="R74aff68412c04e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bbd38b463b4b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ea846268e4fc9" /><Relationship Type="http://schemas.openxmlformats.org/officeDocument/2006/relationships/theme" Target="/ppt/slideMasters/theme/theme1.xml" Id="R0d7449f69e764c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7ea846268e4f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ed8ca9b6b42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99fa520824a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9c4e674cb4f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f541547e1446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3a32450c747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fd1f5607442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c99d8fd514a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AKERSHUS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AKERSHUS REVISJON AS ble etablert [år] og holder til i Trollåsen.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35 144 374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3 973 344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3 229 726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103 583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16 871 469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REGNESTAV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WOENSEL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ZIA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Rosenholmveien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1414 Trollåsen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81 79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akershus@rg.no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967 604 364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REVISJON AS</a:t>
            </a:r>
          </a:p>
        </p:txBody>
      </p:sp>
    </p:spTree>
  </p:cSld>
  <p:clrMapOvr>
    <a:masterClrMapping xmlns:a="http://schemas.openxmlformats.org/drawingml/2006/main"/>
  </p:clrMapOvr>
</p:sld>
</file>