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b9c4bdbc849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ac166709d4a20"/>
  </p:sldMasterIdLst>
  <p:sldIdLst>
    <p:sldId xmlns:r="http://schemas.openxmlformats.org/officeDocument/2006/relationships" id="256" r:id="Raa82bb52d2d248e1"/>
    <p:sldId xmlns:r="http://schemas.openxmlformats.org/officeDocument/2006/relationships" id="257" r:id="Rc73bbcd3cdf74c9f"/>
    <p:sldId xmlns:r="http://schemas.openxmlformats.org/officeDocument/2006/relationships" id="258" r:id="Ree467d5bf06147c5"/>
    <p:sldId xmlns:r="http://schemas.openxmlformats.org/officeDocument/2006/relationships" id="259" r:id="R96cb1decc6c94a3e"/>
    <p:sldId xmlns:r="http://schemas.openxmlformats.org/officeDocument/2006/relationships" id="260" r:id="R2cb3f14bee3c4a51"/>
    <p:sldId xmlns:r="http://schemas.openxmlformats.org/officeDocument/2006/relationships" id="261" r:id="R562ed09b234047b2"/>
    <p:sldId xmlns:r="http://schemas.openxmlformats.org/officeDocument/2006/relationships" id="262" r:id="R2f7c61f1b976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ac166709d4a20" /><Relationship Type="http://schemas.openxmlformats.org/officeDocument/2006/relationships/slide" Target="/ppt/slides/slide1.xml" Id="Raa82bb52d2d248e1" /><Relationship Type="http://schemas.openxmlformats.org/officeDocument/2006/relationships/slide" Target="/ppt/slides/slide2.xml" Id="Rc73bbcd3cdf74c9f" /><Relationship Type="http://schemas.openxmlformats.org/officeDocument/2006/relationships/slide" Target="/ppt/slides/slide3.xml" Id="Ree467d5bf06147c5" /><Relationship Type="http://schemas.openxmlformats.org/officeDocument/2006/relationships/slide" Target="/ppt/slides/slide4.xml" Id="R96cb1decc6c94a3e" /><Relationship Type="http://schemas.openxmlformats.org/officeDocument/2006/relationships/slide" Target="/ppt/slides/slide5.xml" Id="R2cb3f14bee3c4a51" /><Relationship Type="http://schemas.openxmlformats.org/officeDocument/2006/relationships/slide" Target="/ppt/slides/slide6.xml" Id="R562ed09b234047b2" /><Relationship Type="http://schemas.openxmlformats.org/officeDocument/2006/relationships/slide" Target="/ppt/slides/slide7.xml" Id="R2f7c61f1b976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b01d7afe9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4866d40347c2" /><Relationship Type="http://schemas.openxmlformats.org/officeDocument/2006/relationships/theme" Target="/ppt/slideMasters/theme/theme1.xml" Id="R8da852fb4788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a4866d403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df258bd5140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8b6467ea349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65ee5a7f49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38c8383fc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d3c6c60eb4a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11c9d6bc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08197771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