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f480721ba1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42f22331e4a12"/>
  </p:sldMasterIdLst>
  <p:sldIdLst>
    <p:sldId xmlns:r="http://schemas.openxmlformats.org/officeDocument/2006/relationships" id="256" r:id="Rf7cc3dd4a14b42c6"/>
    <p:sldId xmlns:r="http://schemas.openxmlformats.org/officeDocument/2006/relationships" id="257" r:id="R0149d4b14cf94a34"/>
    <p:sldId xmlns:r="http://schemas.openxmlformats.org/officeDocument/2006/relationships" id="258" r:id="R9b486a1429534510"/>
    <p:sldId xmlns:r="http://schemas.openxmlformats.org/officeDocument/2006/relationships" id="259" r:id="Rfab9b17b3516468b"/>
    <p:sldId xmlns:r="http://schemas.openxmlformats.org/officeDocument/2006/relationships" id="260" r:id="R4f5c4840186f4991"/>
    <p:sldId xmlns:r="http://schemas.openxmlformats.org/officeDocument/2006/relationships" id="261" r:id="R9580eb104cb4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42f22331e4a12" /><Relationship Type="http://schemas.openxmlformats.org/officeDocument/2006/relationships/slide" Target="/ppt/slides/slide1.xml" Id="Rf7cc3dd4a14b42c6" /><Relationship Type="http://schemas.openxmlformats.org/officeDocument/2006/relationships/slide" Target="/ppt/slides/slide2.xml" Id="R0149d4b14cf94a34" /><Relationship Type="http://schemas.openxmlformats.org/officeDocument/2006/relationships/slide" Target="/ppt/slides/slide3.xml" Id="R9b486a1429534510" /><Relationship Type="http://schemas.openxmlformats.org/officeDocument/2006/relationships/slide" Target="/ppt/slides/slide4.xml" Id="Rfab9b17b3516468b" /><Relationship Type="http://schemas.openxmlformats.org/officeDocument/2006/relationships/slide" Target="/ppt/slides/slide5.xml" Id="R4f5c4840186f4991" /><Relationship Type="http://schemas.openxmlformats.org/officeDocument/2006/relationships/slide" Target="/ppt/slides/slide6.xml" Id="R9580eb104cb4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0ea112aba4f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02fb3e97d454f" /><Relationship Type="http://schemas.openxmlformats.org/officeDocument/2006/relationships/theme" Target="/ppt/slideMasters/theme/theme1.xml" Id="R03cf9345299d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002fb3e97d45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4fa3e417b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93866e58c43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687c861ae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54e021fa7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e1dd8628a42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f6ba2ddc448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 REGNSKAPSKONTOR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 REGNSKAPSKONTOR SA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29 990 426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−2 775 617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−3 229 299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8 744 694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52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967 673 374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