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e674f5bde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725dc8f6e4187"/>
  </p:sldMasterIdLst>
  <p:sldIdLst>
    <p:sldId xmlns:r="http://schemas.openxmlformats.org/officeDocument/2006/relationships" id="256" r:id="Rb495ad5f69794d94"/>
    <p:sldId xmlns:r="http://schemas.openxmlformats.org/officeDocument/2006/relationships" id="257" r:id="R79c368f8cb60438f"/>
    <p:sldId xmlns:r="http://schemas.openxmlformats.org/officeDocument/2006/relationships" id="258" r:id="R1cfd9b2bedc64152"/>
    <p:sldId xmlns:r="http://schemas.openxmlformats.org/officeDocument/2006/relationships" id="259" r:id="Rc271e4628e254504"/>
    <p:sldId xmlns:r="http://schemas.openxmlformats.org/officeDocument/2006/relationships" id="260" r:id="R532ccd4e92e84493"/>
    <p:sldId xmlns:r="http://schemas.openxmlformats.org/officeDocument/2006/relationships" id="261" r:id="R03864e5da1284aed"/>
    <p:sldId xmlns:r="http://schemas.openxmlformats.org/officeDocument/2006/relationships" id="262" r:id="Rb5c28007fbae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725dc8f6e4187" /><Relationship Type="http://schemas.openxmlformats.org/officeDocument/2006/relationships/slide" Target="/ppt/slides/slide1.xml" Id="Rb495ad5f69794d94" /><Relationship Type="http://schemas.openxmlformats.org/officeDocument/2006/relationships/slide" Target="/ppt/slides/slide2.xml" Id="R79c368f8cb60438f" /><Relationship Type="http://schemas.openxmlformats.org/officeDocument/2006/relationships/slide" Target="/ppt/slides/slide3.xml" Id="R1cfd9b2bedc64152" /><Relationship Type="http://schemas.openxmlformats.org/officeDocument/2006/relationships/slide" Target="/ppt/slides/slide4.xml" Id="Rc271e4628e254504" /><Relationship Type="http://schemas.openxmlformats.org/officeDocument/2006/relationships/slide" Target="/ppt/slides/slide5.xml" Id="R532ccd4e92e84493" /><Relationship Type="http://schemas.openxmlformats.org/officeDocument/2006/relationships/slide" Target="/ppt/slides/slide6.xml" Id="R03864e5da1284aed" /><Relationship Type="http://schemas.openxmlformats.org/officeDocument/2006/relationships/slide" Target="/ppt/slides/slide7.xml" Id="Rb5c28007fbae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48e9c555e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1479b2734568" /><Relationship Type="http://schemas.openxmlformats.org/officeDocument/2006/relationships/theme" Target="/ppt/slideMasters/theme/theme1.xml" Id="R634102330bc7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51479b273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055cb8a5d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76979f405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db1781f45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be188da1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b076d9e97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9c364bec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6d0e5e6f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