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efc7dee1d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aad74368f4269"/>
  </p:sldMasterIdLst>
  <p:sldIdLst>
    <p:sldId xmlns:r="http://schemas.openxmlformats.org/officeDocument/2006/relationships" id="256" r:id="Rcd3dc32cf4124357"/>
    <p:sldId xmlns:r="http://schemas.openxmlformats.org/officeDocument/2006/relationships" id="257" r:id="R4b7eabadf3f84ce0"/>
    <p:sldId xmlns:r="http://schemas.openxmlformats.org/officeDocument/2006/relationships" id="258" r:id="R0098d5e160a14e60"/>
    <p:sldId xmlns:r="http://schemas.openxmlformats.org/officeDocument/2006/relationships" id="259" r:id="R8d4e7b9ea43a4e0d"/>
    <p:sldId xmlns:r="http://schemas.openxmlformats.org/officeDocument/2006/relationships" id="260" r:id="R9cf38f6bd396436e"/>
    <p:sldId xmlns:r="http://schemas.openxmlformats.org/officeDocument/2006/relationships" id="261" r:id="R0980b963d3ed4e45"/>
    <p:sldId xmlns:r="http://schemas.openxmlformats.org/officeDocument/2006/relationships" id="262" r:id="R7b93dec43db6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aad74368f4269" /><Relationship Type="http://schemas.openxmlformats.org/officeDocument/2006/relationships/slide" Target="/ppt/slides/slide1.xml" Id="Rcd3dc32cf4124357" /><Relationship Type="http://schemas.openxmlformats.org/officeDocument/2006/relationships/slide" Target="/ppt/slides/slide2.xml" Id="R4b7eabadf3f84ce0" /><Relationship Type="http://schemas.openxmlformats.org/officeDocument/2006/relationships/slide" Target="/ppt/slides/slide3.xml" Id="R0098d5e160a14e60" /><Relationship Type="http://schemas.openxmlformats.org/officeDocument/2006/relationships/slide" Target="/ppt/slides/slide4.xml" Id="R8d4e7b9ea43a4e0d" /><Relationship Type="http://schemas.openxmlformats.org/officeDocument/2006/relationships/slide" Target="/ppt/slides/slide5.xml" Id="R9cf38f6bd396436e" /><Relationship Type="http://schemas.openxmlformats.org/officeDocument/2006/relationships/slide" Target="/ppt/slides/slide6.xml" Id="R0980b963d3ed4e45" /><Relationship Type="http://schemas.openxmlformats.org/officeDocument/2006/relationships/slide" Target="/ppt/slides/slide7.xml" Id="R7b93dec43db6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2661d161f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f3da743bd47d9" /><Relationship Type="http://schemas.openxmlformats.org/officeDocument/2006/relationships/theme" Target="/ppt/slideMasters/theme/theme1.xml" Id="R197b3be53000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f3da743bd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4cec6c211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80e2486b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f00c4cf9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bf56c8d0c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e0986a66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a0062daf5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952355130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