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c3e0f3bf0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1c04cee4149b9"/>
  </p:sldMasterIdLst>
  <p:sldIdLst>
    <p:sldId xmlns:r="http://schemas.openxmlformats.org/officeDocument/2006/relationships" id="256" r:id="R01785abf0f894c48"/>
    <p:sldId xmlns:r="http://schemas.openxmlformats.org/officeDocument/2006/relationships" id="257" r:id="R1c04887c25454da8"/>
    <p:sldId xmlns:r="http://schemas.openxmlformats.org/officeDocument/2006/relationships" id="258" r:id="R4bff9e22a5e84afc"/>
    <p:sldId xmlns:r="http://schemas.openxmlformats.org/officeDocument/2006/relationships" id="259" r:id="Re54d3ed891c445b9"/>
    <p:sldId xmlns:r="http://schemas.openxmlformats.org/officeDocument/2006/relationships" id="260" r:id="R7f46d524edfa47cd"/>
    <p:sldId xmlns:r="http://schemas.openxmlformats.org/officeDocument/2006/relationships" id="261" r:id="Rf4f62ac4179f4e04"/>
    <p:sldId xmlns:r="http://schemas.openxmlformats.org/officeDocument/2006/relationships" id="262" r:id="R6e2144a08bef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1c04cee4149b9" /><Relationship Type="http://schemas.openxmlformats.org/officeDocument/2006/relationships/slide" Target="/ppt/slides/slide1.xml" Id="R01785abf0f894c48" /><Relationship Type="http://schemas.openxmlformats.org/officeDocument/2006/relationships/slide" Target="/ppt/slides/slide2.xml" Id="R1c04887c25454da8" /><Relationship Type="http://schemas.openxmlformats.org/officeDocument/2006/relationships/slide" Target="/ppt/slides/slide3.xml" Id="R4bff9e22a5e84afc" /><Relationship Type="http://schemas.openxmlformats.org/officeDocument/2006/relationships/slide" Target="/ppt/slides/slide4.xml" Id="Re54d3ed891c445b9" /><Relationship Type="http://schemas.openxmlformats.org/officeDocument/2006/relationships/slide" Target="/ppt/slides/slide5.xml" Id="R7f46d524edfa47cd" /><Relationship Type="http://schemas.openxmlformats.org/officeDocument/2006/relationships/slide" Target="/ppt/slides/slide6.xml" Id="Rf4f62ac4179f4e04" /><Relationship Type="http://schemas.openxmlformats.org/officeDocument/2006/relationships/slide" Target="/ppt/slides/slide7.xml" Id="R6e2144a08bef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2d8be1c58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7556766547be" /><Relationship Type="http://schemas.openxmlformats.org/officeDocument/2006/relationships/theme" Target="/ppt/slideMasters/theme/theme1.xml" Id="R7317e8209787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b75567665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46e48e338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51a0b257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5c5facd6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35fca62b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a0c917a8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ea6ff9e36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3e46d4fb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