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8c07614e6544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7460e3e7c84b55"/>
  </p:sldMasterIdLst>
  <p:sldIdLst>
    <p:sldId xmlns:r="http://schemas.openxmlformats.org/officeDocument/2006/relationships" id="256" r:id="Rebbbb3b5e2c74bae"/>
    <p:sldId xmlns:r="http://schemas.openxmlformats.org/officeDocument/2006/relationships" id="257" r:id="Rbd14db79bc274735"/>
    <p:sldId xmlns:r="http://schemas.openxmlformats.org/officeDocument/2006/relationships" id="258" r:id="R32b19db2f20f4c98"/>
    <p:sldId xmlns:r="http://schemas.openxmlformats.org/officeDocument/2006/relationships" id="259" r:id="R3ce2c00351174678"/>
    <p:sldId xmlns:r="http://schemas.openxmlformats.org/officeDocument/2006/relationships" id="260" r:id="Rcf660ca2551f4a11"/>
    <p:sldId xmlns:r="http://schemas.openxmlformats.org/officeDocument/2006/relationships" id="261" r:id="R6922e0cc594744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7460e3e7c84b55" /><Relationship Type="http://schemas.openxmlformats.org/officeDocument/2006/relationships/slide" Target="/ppt/slides/slide1.xml" Id="Rebbbb3b5e2c74bae" /><Relationship Type="http://schemas.openxmlformats.org/officeDocument/2006/relationships/slide" Target="/ppt/slides/slide2.xml" Id="Rbd14db79bc274735" /><Relationship Type="http://schemas.openxmlformats.org/officeDocument/2006/relationships/slide" Target="/ppt/slides/slide3.xml" Id="R32b19db2f20f4c98" /><Relationship Type="http://schemas.openxmlformats.org/officeDocument/2006/relationships/slide" Target="/ppt/slides/slide4.xml" Id="R3ce2c00351174678" /><Relationship Type="http://schemas.openxmlformats.org/officeDocument/2006/relationships/slide" Target="/ppt/slides/slide5.xml" Id="Rcf660ca2551f4a11" /><Relationship Type="http://schemas.openxmlformats.org/officeDocument/2006/relationships/slide" Target="/ppt/slides/slide6.xml" Id="R6922e0cc594744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b56ea4aaef47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9cd5b28f649fd" /><Relationship Type="http://schemas.openxmlformats.org/officeDocument/2006/relationships/theme" Target="/ppt/slideMasters/theme/theme1.xml" Id="Ra3a6df8c67354b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b9cd5b28f649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128bcfd9345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6076979a641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1dfa14a2f42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0808a72d94f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288fa83e248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cd450239340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REVISORTEAM TINN OG VEST-TELEMARK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REVISORTEAM TINN OG VEST-TELEMARK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REVISORTEAM TINN OG VEST-TELEMARK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REVISORTEAM TINN OG VEST-TELEMARK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REVISORTEAM TINN OG VEST-TELEMARK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REVISORTEAM TINN OG VEST-TELEMARK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Åmotvegen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3890 Vinje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06 27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audeva@revisorteam.no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www.revisorteam.no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968 407 880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REVISORTEAM TINN OG VEST-TELEMARK AS</a:t>
            </a:r>
          </a:p>
        </p:txBody>
      </p:sp>
    </p:spTree>
  </p:cSld>
  <p:clrMapOvr>
    <a:masterClrMapping xmlns:a="http://schemas.openxmlformats.org/drawingml/2006/main"/>
  </p:clrMapOvr>
</p:sld>
</file>