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718a455a3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79ca33c1c24786"/>
  </p:sldMasterIdLst>
  <p:sldIdLst>
    <p:sldId xmlns:r="http://schemas.openxmlformats.org/officeDocument/2006/relationships" id="256" r:id="R6754127da9f542f7"/>
    <p:sldId xmlns:r="http://schemas.openxmlformats.org/officeDocument/2006/relationships" id="257" r:id="Rb57396cef8624164"/>
    <p:sldId xmlns:r="http://schemas.openxmlformats.org/officeDocument/2006/relationships" id="258" r:id="Rb3724f8baef54d6b"/>
    <p:sldId xmlns:r="http://schemas.openxmlformats.org/officeDocument/2006/relationships" id="259" r:id="Rafd274fcbc1f46fa"/>
    <p:sldId xmlns:r="http://schemas.openxmlformats.org/officeDocument/2006/relationships" id="260" r:id="R5436893f7ae340a5"/>
    <p:sldId xmlns:r="http://schemas.openxmlformats.org/officeDocument/2006/relationships" id="261" r:id="R57579249eb204ef2"/>
    <p:sldId xmlns:r="http://schemas.openxmlformats.org/officeDocument/2006/relationships" id="262" r:id="R1ba1c91e891e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9ca33c1c24786" /><Relationship Type="http://schemas.openxmlformats.org/officeDocument/2006/relationships/slide" Target="/ppt/slides/slide1.xml" Id="R6754127da9f542f7" /><Relationship Type="http://schemas.openxmlformats.org/officeDocument/2006/relationships/slide" Target="/ppt/slides/slide2.xml" Id="Rb57396cef8624164" /><Relationship Type="http://schemas.openxmlformats.org/officeDocument/2006/relationships/slide" Target="/ppt/slides/slide3.xml" Id="Rb3724f8baef54d6b" /><Relationship Type="http://schemas.openxmlformats.org/officeDocument/2006/relationships/slide" Target="/ppt/slides/slide4.xml" Id="Rafd274fcbc1f46fa" /><Relationship Type="http://schemas.openxmlformats.org/officeDocument/2006/relationships/slide" Target="/ppt/slides/slide5.xml" Id="R5436893f7ae340a5" /><Relationship Type="http://schemas.openxmlformats.org/officeDocument/2006/relationships/slide" Target="/ppt/slides/slide6.xml" Id="R57579249eb204ef2" /><Relationship Type="http://schemas.openxmlformats.org/officeDocument/2006/relationships/slide" Target="/ppt/slides/slide7.xml" Id="R1ba1c91e891e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ba9161889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41fa284444768" /><Relationship Type="http://schemas.openxmlformats.org/officeDocument/2006/relationships/theme" Target="/ppt/slideMasters/theme/theme1.xml" Id="R6fd2166ddcd2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41fa28444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effcd30745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06fb73d53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4e1326302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876c55f9f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b70a4877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287bb77ac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62e6201b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