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d032b1f03348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15273cc9554e3b"/>
  </p:sldMasterIdLst>
  <p:sldIdLst>
    <p:sldId xmlns:r="http://schemas.openxmlformats.org/officeDocument/2006/relationships" id="256" r:id="R4476b08a6687433c"/>
    <p:sldId xmlns:r="http://schemas.openxmlformats.org/officeDocument/2006/relationships" id="257" r:id="R0ff09d7ed3734d6f"/>
    <p:sldId xmlns:r="http://schemas.openxmlformats.org/officeDocument/2006/relationships" id="258" r:id="Re50818725cd94663"/>
    <p:sldId xmlns:r="http://schemas.openxmlformats.org/officeDocument/2006/relationships" id="259" r:id="R3518a06563b14fbe"/>
    <p:sldId xmlns:r="http://schemas.openxmlformats.org/officeDocument/2006/relationships" id="260" r:id="R1ce3822612484e5c"/>
    <p:sldId xmlns:r="http://schemas.openxmlformats.org/officeDocument/2006/relationships" id="261" r:id="Ra66ecdec3fcc4d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15273cc9554e3b" /><Relationship Type="http://schemas.openxmlformats.org/officeDocument/2006/relationships/slide" Target="/ppt/slides/slide1.xml" Id="R4476b08a6687433c" /><Relationship Type="http://schemas.openxmlformats.org/officeDocument/2006/relationships/slide" Target="/ppt/slides/slide2.xml" Id="R0ff09d7ed3734d6f" /><Relationship Type="http://schemas.openxmlformats.org/officeDocument/2006/relationships/slide" Target="/ppt/slides/slide3.xml" Id="Re50818725cd94663" /><Relationship Type="http://schemas.openxmlformats.org/officeDocument/2006/relationships/slide" Target="/ppt/slides/slide4.xml" Id="R3518a06563b14fbe" /><Relationship Type="http://schemas.openxmlformats.org/officeDocument/2006/relationships/slide" Target="/ppt/slides/slide5.xml" Id="R1ce3822612484e5c" /><Relationship Type="http://schemas.openxmlformats.org/officeDocument/2006/relationships/slide" Target="/ppt/slides/slide6.xml" Id="Ra66ecdec3fcc4d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186fb66f2a4f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2fbecc6cc4c55" /><Relationship Type="http://schemas.openxmlformats.org/officeDocument/2006/relationships/theme" Target="/ppt/slideMasters/theme/theme1.xml" Id="R0f9d0e0fbf7c40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02fbecc6cc4c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2aaba70ea4e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f7464a78c47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83154b8c248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52a2897964a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a1f4395d84e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cf57d6dd243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KLP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968 437 666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