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a6160b568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e204f586a4674"/>
  </p:sldMasterIdLst>
  <p:sldIdLst>
    <p:sldId xmlns:r="http://schemas.openxmlformats.org/officeDocument/2006/relationships" id="256" r:id="R8515e0c279434744"/>
    <p:sldId xmlns:r="http://schemas.openxmlformats.org/officeDocument/2006/relationships" id="257" r:id="R819dca887d8442ab"/>
    <p:sldId xmlns:r="http://schemas.openxmlformats.org/officeDocument/2006/relationships" id="258" r:id="Rc6b6ca9858874627"/>
    <p:sldId xmlns:r="http://schemas.openxmlformats.org/officeDocument/2006/relationships" id="259" r:id="Rfd5e5654bd8e4350"/>
    <p:sldId xmlns:r="http://schemas.openxmlformats.org/officeDocument/2006/relationships" id="260" r:id="Rd8422c1fc9e94198"/>
    <p:sldId xmlns:r="http://schemas.openxmlformats.org/officeDocument/2006/relationships" id="261" r:id="Rcbd409b83ac54520"/>
    <p:sldId xmlns:r="http://schemas.openxmlformats.org/officeDocument/2006/relationships" id="262" r:id="R62e1decfbe64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e204f586a4674" /><Relationship Type="http://schemas.openxmlformats.org/officeDocument/2006/relationships/slide" Target="/ppt/slides/slide1.xml" Id="R8515e0c279434744" /><Relationship Type="http://schemas.openxmlformats.org/officeDocument/2006/relationships/slide" Target="/ppt/slides/slide2.xml" Id="R819dca887d8442ab" /><Relationship Type="http://schemas.openxmlformats.org/officeDocument/2006/relationships/slide" Target="/ppt/slides/slide3.xml" Id="Rc6b6ca9858874627" /><Relationship Type="http://schemas.openxmlformats.org/officeDocument/2006/relationships/slide" Target="/ppt/slides/slide4.xml" Id="Rfd5e5654bd8e4350" /><Relationship Type="http://schemas.openxmlformats.org/officeDocument/2006/relationships/slide" Target="/ppt/slides/slide5.xml" Id="Rd8422c1fc9e94198" /><Relationship Type="http://schemas.openxmlformats.org/officeDocument/2006/relationships/slide" Target="/ppt/slides/slide6.xml" Id="Rcbd409b83ac54520" /><Relationship Type="http://schemas.openxmlformats.org/officeDocument/2006/relationships/slide" Target="/ppt/slides/slide7.xml" Id="R62e1decfbe64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77b6ff80e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3dae651f4168" /><Relationship Type="http://schemas.openxmlformats.org/officeDocument/2006/relationships/theme" Target="/ppt/slideMasters/theme/theme1.xml" Id="Re7d5df23b993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e3dae651f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0e3c4050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4e34cc44d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5459a99a7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eb2a910c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0189224b2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783eab94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2923440e1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