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3f39b9341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60ff95c704485"/>
  </p:sldMasterIdLst>
  <p:sldIdLst>
    <p:sldId xmlns:r="http://schemas.openxmlformats.org/officeDocument/2006/relationships" id="256" r:id="R4fa2115d9462491c"/>
    <p:sldId xmlns:r="http://schemas.openxmlformats.org/officeDocument/2006/relationships" id="257" r:id="Rfcccde5d8b2f4371"/>
    <p:sldId xmlns:r="http://schemas.openxmlformats.org/officeDocument/2006/relationships" id="258" r:id="R6f022fd03c1b4cf6"/>
    <p:sldId xmlns:r="http://schemas.openxmlformats.org/officeDocument/2006/relationships" id="259" r:id="Radbc576f08dd4186"/>
    <p:sldId xmlns:r="http://schemas.openxmlformats.org/officeDocument/2006/relationships" id="260" r:id="Rdb2110d8caf64ac4"/>
    <p:sldId xmlns:r="http://schemas.openxmlformats.org/officeDocument/2006/relationships" id="261" r:id="Ra9839f8d52b04892"/>
    <p:sldId xmlns:r="http://schemas.openxmlformats.org/officeDocument/2006/relationships" id="262" r:id="R687ba711da7f4b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60ff95c704485" /><Relationship Type="http://schemas.openxmlformats.org/officeDocument/2006/relationships/slide" Target="/ppt/slides/slide1.xml" Id="R4fa2115d9462491c" /><Relationship Type="http://schemas.openxmlformats.org/officeDocument/2006/relationships/slide" Target="/ppt/slides/slide2.xml" Id="Rfcccde5d8b2f4371" /><Relationship Type="http://schemas.openxmlformats.org/officeDocument/2006/relationships/slide" Target="/ppt/slides/slide3.xml" Id="R6f022fd03c1b4cf6" /><Relationship Type="http://schemas.openxmlformats.org/officeDocument/2006/relationships/slide" Target="/ppt/slides/slide4.xml" Id="Radbc576f08dd4186" /><Relationship Type="http://schemas.openxmlformats.org/officeDocument/2006/relationships/slide" Target="/ppt/slides/slide5.xml" Id="Rdb2110d8caf64ac4" /><Relationship Type="http://schemas.openxmlformats.org/officeDocument/2006/relationships/slide" Target="/ppt/slides/slide6.xml" Id="Ra9839f8d52b04892" /><Relationship Type="http://schemas.openxmlformats.org/officeDocument/2006/relationships/slide" Target="/ppt/slides/slide7.xml" Id="R687ba711da7f4b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210198bc74f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0f5e491474fde" /><Relationship Type="http://schemas.openxmlformats.org/officeDocument/2006/relationships/theme" Target="/ppt/slideMasters/theme/theme1.xml" Id="Rb88b35b4a71542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30f5e491474f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d427388942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0bb72e1541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74f11b5ac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38344706b4e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2eb03282b43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c4ebe7c5f43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3280f93df40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NORDHAUG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8 082 827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47 464 523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52 868 108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HARALDSVANGEN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Rennesøygata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968 849 891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NORDHAUG INVEST AS</a:t>
            </a:r>
          </a:p>
        </p:txBody>
      </p:sp>
    </p:spTree>
  </p:cSld>
  <p:clrMapOvr>
    <a:masterClrMapping xmlns:a="http://schemas.openxmlformats.org/drawingml/2006/main"/>
  </p:clrMapOvr>
</p:sld>
</file>