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84a7f3a3a043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1b8844102a4848"/>
  </p:sldMasterIdLst>
  <p:sldIdLst>
    <p:sldId xmlns:r="http://schemas.openxmlformats.org/officeDocument/2006/relationships" id="256" r:id="R7b12bd8a00bf406f"/>
    <p:sldId xmlns:r="http://schemas.openxmlformats.org/officeDocument/2006/relationships" id="257" r:id="Rb0b14cafad7d4ecf"/>
    <p:sldId xmlns:r="http://schemas.openxmlformats.org/officeDocument/2006/relationships" id="258" r:id="R4e4cf074ef684840"/>
    <p:sldId xmlns:r="http://schemas.openxmlformats.org/officeDocument/2006/relationships" id="259" r:id="Rbe6b117bd8d3488b"/>
    <p:sldId xmlns:r="http://schemas.openxmlformats.org/officeDocument/2006/relationships" id="260" r:id="R82b6af9f1d904fb1"/>
    <p:sldId xmlns:r="http://schemas.openxmlformats.org/officeDocument/2006/relationships" id="261" r:id="R6c6a4d4bb4e64cfc"/>
    <p:sldId xmlns:r="http://schemas.openxmlformats.org/officeDocument/2006/relationships" id="262" r:id="Rc7e36dff7dd84b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1b8844102a4848" /><Relationship Type="http://schemas.openxmlformats.org/officeDocument/2006/relationships/slide" Target="/ppt/slides/slide1.xml" Id="R7b12bd8a00bf406f" /><Relationship Type="http://schemas.openxmlformats.org/officeDocument/2006/relationships/slide" Target="/ppt/slides/slide2.xml" Id="Rb0b14cafad7d4ecf" /><Relationship Type="http://schemas.openxmlformats.org/officeDocument/2006/relationships/slide" Target="/ppt/slides/slide3.xml" Id="R4e4cf074ef684840" /><Relationship Type="http://schemas.openxmlformats.org/officeDocument/2006/relationships/slide" Target="/ppt/slides/slide4.xml" Id="Rbe6b117bd8d3488b" /><Relationship Type="http://schemas.openxmlformats.org/officeDocument/2006/relationships/slide" Target="/ppt/slides/slide5.xml" Id="R82b6af9f1d904fb1" /><Relationship Type="http://schemas.openxmlformats.org/officeDocument/2006/relationships/slide" Target="/ppt/slides/slide6.xml" Id="R6c6a4d4bb4e64cfc" /><Relationship Type="http://schemas.openxmlformats.org/officeDocument/2006/relationships/slide" Target="/ppt/slides/slide7.xml" Id="Rc7e36dff7dd84b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206d577cd349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ee44fa43d4aa7" /><Relationship Type="http://schemas.openxmlformats.org/officeDocument/2006/relationships/theme" Target="/ppt/slideMasters/theme/theme1.xml" Id="R20354c7c7fa740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bee44fa43d4a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2d73ac39e4a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bccc6d97d41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ee92391f54a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18390e71f47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0c37b28e444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59731c9f143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c9e867bf04f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ODDI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4 022 052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9 953 849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11 870 207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THUE ODD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968 880 942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