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833428206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b1772b92940f1"/>
  </p:sldMasterIdLst>
  <p:sldIdLst>
    <p:sldId xmlns:r="http://schemas.openxmlformats.org/officeDocument/2006/relationships" id="256" r:id="Rf77865534b394056"/>
    <p:sldId xmlns:r="http://schemas.openxmlformats.org/officeDocument/2006/relationships" id="257" r:id="Re3e4dbe341e044fc"/>
    <p:sldId xmlns:r="http://schemas.openxmlformats.org/officeDocument/2006/relationships" id="258" r:id="Rc3b1b9b470a04e69"/>
    <p:sldId xmlns:r="http://schemas.openxmlformats.org/officeDocument/2006/relationships" id="259" r:id="Rd4f761e458f946a3"/>
    <p:sldId xmlns:r="http://schemas.openxmlformats.org/officeDocument/2006/relationships" id="260" r:id="R1d1fcdf7031f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b1772b92940f1" /><Relationship Type="http://schemas.openxmlformats.org/officeDocument/2006/relationships/slide" Target="/ppt/slides/slide1.xml" Id="Rf77865534b394056" /><Relationship Type="http://schemas.openxmlformats.org/officeDocument/2006/relationships/slide" Target="/ppt/slides/slide2.xml" Id="Re3e4dbe341e044fc" /><Relationship Type="http://schemas.openxmlformats.org/officeDocument/2006/relationships/slide" Target="/ppt/slides/slide3.xml" Id="Rc3b1b9b470a04e69" /><Relationship Type="http://schemas.openxmlformats.org/officeDocument/2006/relationships/slide" Target="/ppt/slides/slide4.xml" Id="Rd4f761e458f946a3" /><Relationship Type="http://schemas.openxmlformats.org/officeDocument/2006/relationships/slide" Target="/ppt/slides/slide5.xml" Id="R1d1fcdf7031f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6cc2a7345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917e95ce400d" /><Relationship Type="http://schemas.openxmlformats.org/officeDocument/2006/relationships/theme" Target="/ppt/slideMasters/theme/theme1.xml" Id="Rbd56c638828c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2917e95ce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f68fbd27f43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f2fe4441e46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fc21fbe6a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81589a4a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8b59a670644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