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be4ac2378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1c02f89184b56"/>
  </p:sldMasterIdLst>
  <p:sldIdLst>
    <p:sldId xmlns:r="http://schemas.openxmlformats.org/officeDocument/2006/relationships" id="256" r:id="Rdf6666ed64454bfb"/>
    <p:sldId xmlns:r="http://schemas.openxmlformats.org/officeDocument/2006/relationships" id="257" r:id="R00761536f0c94332"/>
    <p:sldId xmlns:r="http://schemas.openxmlformats.org/officeDocument/2006/relationships" id="258" r:id="R10a7e547940640b3"/>
    <p:sldId xmlns:r="http://schemas.openxmlformats.org/officeDocument/2006/relationships" id="259" r:id="Rf33bbe894cf34b4b"/>
    <p:sldId xmlns:r="http://schemas.openxmlformats.org/officeDocument/2006/relationships" id="260" r:id="R9846a5d304ea4ce7"/>
    <p:sldId xmlns:r="http://schemas.openxmlformats.org/officeDocument/2006/relationships" id="261" r:id="Rd1b2885e476a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1c02f89184b56" /><Relationship Type="http://schemas.openxmlformats.org/officeDocument/2006/relationships/slide" Target="/ppt/slides/slide1.xml" Id="Rdf6666ed64454bfb" /><Relationship Type="http://schemas.openxmlformats.org/officeDocument/2006/relationships/slide" Target="/ppt/slides/slide2.xml" Id="R00761536f0c94332" /><Relationship Type="http://schemas.openxmlformats.org/officeDocument/2006/relationships/slide" Target="/ppt/slides/slide3.xml" Id="R10a7e547940640b3" /><Relationship Type="http://schemas.openxmlformats.org/officeDocument/2006/relationships/slide" Target="/ppt/slides/slide4.xml" Id="Rf33bbe894cf34b4b" /><Relationship Type="http://schemas.openxmlformats.org/officeDocument/2006/relationships/slide" Target="/ppt/slides/slide5.xml" Id="R9846a5d304ea4ce7" /><Relationship Type="http://schemas.openxmlformats.org/officeDocument/2006/relationships/slide" Target="/ppt/slides/slide6.xml" Id="Rd1b2885e476a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ee4de7263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3ac68a7343a3" /><Relationship Type="http://schemas.openxmlformats.org/officeDocument/2006/relationships/theme" Target="/ppt/slideMasters/theme/theme1.xml" Id="R7779ee48f421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43ac68a73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c02af4be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0e7ea6c86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9a1fc994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8a57f81e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15e45a222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3a6e9437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 REGNSKAP SA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