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3944e9a2e248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9e7bff298341b8"/>
  </p:sldMasterIdLst>
  <p:sldIdLst>
    <p:sldId xmlns:r="http://schemas.openxmlformats.org/officeDocument/2006/relationships" id="256" r:id="R85731af4fe654223"/>
    <p:sldId xmlns:r="http://schemas.openxmlformats.org/officeDocument/2006/relationships" id="257" r:id="Rf03fbf1ab9394706"/>
    <p:sldId xmlns:r="http://schemas.openxmlformats.org/officeDocument/2006/relationships" id="258" r:id="Rd3bfd5d421864d07"/>
    <p:sldId xmlns:r="http://schemas.openxmlformats.org/officeDocument/2006/relationships" id="259" r:id="R93986f4539b34fe2"/>
    <p:sldId xmlns:r="http://schemas.openxmlformats.org/officeDocument/2006/relationships" id="260" r:id="Ra887506467344a94"/>
    <p:sldId xmlns:r="http://schemas.openxmlformats.org/officeDocument/2006/relationships" id="261" r:id="Rf8fe9d26885447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9e7bff298341b8" /><Relationship Type="http://schemas.openxmlformats.org/officeDocument/2006/relationships/slide" Target="/ppt/slides/slide1.xml" Id="R85731af4fe654223" /><Relationship Type="http://schemas.openxmlformats.org/officeDocument/2006/relationships/slide" Target="/ppt/slides/slide2.xml" Id="Rf03fbf1ab9394706" /><Relationship Type="http://schemas.openxmlformats.org/officeDocument/2006/relationships/slide" Target="/ppt/slides/slide3.xml" Id="Rd3bfd5d421864d07" /><Relationship Type="http://schemas.openxmlformats.org/officeDocument/2006/relationships/slide" Target="/ppt/slides/slide4.xml" Id="R93986f4539b34fe2" /><Relationship Type="http://schemas.openxmlformats.org/officeDocument/2006/relationships/slide" Target="/ppt/slides/slide5.xml" Id="Ra887506467344a94" /><Relationship Type="http://schemas.openxmlformats.org/officeDocument/2006/relationships/slide" Target="/ppt/slides/slide6.xml" Id="Rf8fe9d26885447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ecb9d314134d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d180f17ced4018" /><Relationship Type="http://schemas.openxmlformats.org/officeDocument/2006/relationships/theme" Target="/ppt/slideMasters/theme/theme1.xml" Id="R56237f0b76d944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d180f17ced40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74229b3a8643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ddb721193b4d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5dcca562874bf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5858ee946d4d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6c5bd3bdac43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97207964e744a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HARDANGER REKNESKAP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HARDANGER REKNESKAP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HARDANGER REKNESKAP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HARDANGER REKNESKAP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HARDANGER REKNESKAP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HARDANGER REKNESKAP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Sjusetevegen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5610 Øystese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55 34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firmapost@hardanger-rekneskap.no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970 118 292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HARDANGER REKNESKAP SA</a:t>
            </a:r>
          </a:p>
        </p:txBody>
      </p:sp>
    </p:spTree>
  </p:cSld>
  <p:clrMapOvr>
    <a:masterClrMapping xmlns:a="http://schemas.openxmlformats.org/drawingml/2006/main"/>
  </p:clrMapOvr>
</p:sld>
</file>