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7d917e422e42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fafed436754e73"/>
  </p:sldMasterIdLst>
  <p:sldIdLst>
    <p:sldId xmlns:r="http://schemas.openxmlformats.org/officeDocument/2006/relationships" id="256" r:id="Rae901c30c42b48d4"/>
    <p:sldId xmlns:r="http://schemas.openxmlformats.org/officeDocument/2006/relationships" id="257" r:id="Rcb32601ba6ab47f3"/>
    <p:sldId xmlns:r="http://schemas.openxmlformats.org/officeDocument/2006/relationships" id="258" r:id="Rca2e14ef3ffa4963"/>
    <p:sldId xmlns:r="http://schemas.openxmlformats.org/officeDocument/2006/relationships" id="259" r:id="Rb88e7b3ad3b649e6"/>
    <p:sldId xmlns:r="http://schemas.openxmlformats.org/officeDocument/2006/relationships" id="260" r:id="Rb21ee6c9f6034c92"/>
    <p:sldId xmlns:r="http://schemas.openxmlformats.org/officeDocument/2006/relationships" id="261" r:id="R382b9d907c624c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afed436754e73" /><Relationship Type="http://schemas.openxmlformats.org/officeDocument/2006/relationships/slide" Target="/ppt/slides/slide1.xml" Id="Rae901c30c42b48d4" /><Relationship Type="http://schemas.openxmlformats.org/officeDocument/2006/relationships/slide" Target="/ppt/slides/slide2.xml" Id="Rcb32601ba6ab47f3" /><Relationship Type="http://schemas.openxmlformats.org/officeDocument/2006/relationships/slide" Target="/ppt/slides/slide3.xml" Id="Rca2e14ef3ffa4963" /><Relationship Type="http://schemas.openxmlformats.org/officeDocument/2006/relationships/slide" Target="/ppt/slides/slide4.xml" Id="Rb88e7b3ad3b649e6" /><Relationship Type="http://schemas.openxmlformats.org/officeDocument/2006/relationships/slide" Target="/ppt/slides/slide5.xml" Id="Rb21ee6c9f6034c92" /><Relationship Type="http://schemas.openxmlformats.org/officeDocument/2006/relationships/slide" Target="/ppt/slides/slide6.xml" Id="R382b9d907c624c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1e51984c8144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2cbe0b15942e7" /><Relationship Type="http://schemas.openxmlformats.org/officeDocument/2006/relationships/theme" Target="/ppt/slideMasters/theme/theme1.xml" Id="R78f53042d74741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c2cbe0b15942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eec2981dc49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7318d8eac45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832b800c646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be7aa081a4b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f15e1ebac47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491bcad994f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NORSKE ISRAELSMISJON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ISRAELSMISJON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37 041 967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9 545 835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23 781 488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29 157 554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post@israelsmisjonen.no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www.israelsmisjonen.no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970 167 978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