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2295f16eec4b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8dc27c589d4763"/>
  </p:sldMasterIdLst>
  <p:sldIdLst>
    <p:sldId xmlns:r="http://schemas.openxmlformats.org/officeDocument/2006/relationships" id="256" r:id="Rc8d286ef60c14a35"/>
    <p:sldId xmlns:r="http://schemas.openxmlformats.org/officeDocument/2006/relationships" id="257" r:id="R478aed09f4b44fcd"/>
    <p:sldId xmlns:r="http://schemas.openxmlformats.org/officeDocument/2006/relationships" id="258" r:id="R84b9e639cda2468c"/>
    <p:sldId xmlns:r="http://schemas.openxmlformats.org/officeDocument/2006/relationships" id="259" r:id="Re2c87045ab114aaf"/>
    <p:sldId xmlns:r="http://schemas.openxmlformats.org/officeDocument/2006/relationships" id="260" r:id="R586d903e19ba45a6"/>
    <p:sldId xmlns:r="http://schemas.openxmlformats.org/officeDocument/2006/relationships" id="261" r:id="R267fe678839149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dc27c589d4763" /><Relationship Type="http://schemas.openxmlformats.org/officeDocument/2006/relationships/slide" Target="/ppt/slides/slide1.xml" Id="Rc8d286ef60c14a35" /><Relationship Type="http://schemas.openxmlformats.org/officeDocument/2006/relationships/slide" Target="/ppt/slides/slide2.xml" Id="R478aed09f4b44fcd" /><Relationship Type="http://schemas.openxmlformats.org/officeDocument/2006/relationships/slide" Target="/ppt/slides/slide3.xml" Id="R84b9e639cda2468c" /><Relationship Type="http://schemas.openxmlformats.org/officeDocument/2006/relationships/slide" Target="/ppt/slides/slide4.xml" Id="Re2c87045ab114aaf" /><Relationship Type="http://schemas.openxmlformats.org/officeDocument/2006/relationships/slide" Target="/ppt/slides/slide5.xml" Id="R586d903e19ba45a6" /><Relationship Type="http://schemas.openxmlformats.org/officeDocument/2006/relationships/slide" Target="/ppt/slides/slide6.xml" Id="R267fe678839149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530e0f1a845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2f20cd8e04d05" /><Relationship Type="http://schemas.openxmlformats.org/officeDocument/2006/relationships/theme" Target="/ppt/slideMasters/theme/theme1.xml" Id="R637a41b19c0c4e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2f20cd8e04d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cd973d77a45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8bca5ab7541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2679e4a084c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d417f434344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8d6a2f95e49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6fc9a7aed4d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post@stange.kommune.no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www.stange.kommune.no/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970 169 717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