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b2de61c7c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368039cbd4d36"/>
  </p:sldMasterIdLst>
  <p:sldIdLst>
    <p:sldId xmlns:r="http://schemas.openxmlformats.org/officeDocument/2006/relationships" id="256" r:id="R175dfa3d0255457b"/>
    <p:sldId xmlns:r="http://schemas.openxmlformats.org/officeDocument/2006/relationships" id="257" r:id="Rf9e4e513632749f2"/>
    <p:sldId xmlns:r="http://schemas.openxmlformats.org/officeDocument/2006/relationships" id="258" r:id="Ra76cd5a61ef14185"/>
    <p:sldId xmlns:r="http://schemas.openxmlformats.org/officeDocument/2006/relationships" id="259" r:id="R818490644b8d44b0"/>
    <p:sldId xmlns:r="http://schemas.openxmlformats.org/officeDocument/2006/relationships" id="260" r:id="R1cf6f2746ca8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368039cbd4d36" /><Relationship Type="http://schemas.openxmlformats.org/officeDocument/2006/relationships/slide" Target="/ppt/slides/slide1.xml" Id="R175dfa3d0255457b" /><Relationship Type="http://schemas.openxmlformats.org/officeDocument/2006/relationships/slide" Target="/ppt/slides/slide2.xml" Id="Rf9e4e513632749f2" /><Relationship Type="http://schemas.openxmlformats.org/officeDocument/2006/relationships/slide" Target="/ppt/slides/slide3.xml" Id="Ra76cd5a61ef14185" /><Relationship Type="http://schemas.openxmlformats.org/officeDocument/2006/relationships/slide" Target="/ppt/slides/slide4.xml" Id="R818490644b8d44b0" /><Relationship Type="http://schemas.openxmlformats.org/officeDocument/2006/relationships/slide" Target="/ppt/slides/slide5.xml" Id="R1cf6f2746ca8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13327f401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f9d14ef4a4c2d" /><Relationship Type="http://schemas.openxmlformats.org/officeDocument/2006/relationships/theme" Target="/ppt/slideMasters/theme/theme1.xml" Id="R54bcfafd619549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f9d14ef4a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6d4542a1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b34f1944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d6a4aca37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b5507235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7cdbcc09c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KOMMUNE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