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ec88f2cdba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63af211bd54057"/>
  </p:sldMasterIdLst>
  <p:sldIdLst>
    <p:sldId xmlns:r="http://schemas.openxmlformats.org/officeDocument/2006/relationships" id="256" r:id="R15c776aa715d4dad"/>
    <p:sldId xmlns:r="http://schemas.openxmlformats.org/officeDocument/2006/relationships" id="257" r:id="Rf429f1d2f98d4616"/>
    <p:sldId xmlns:r="http://schemas.openxmlformats.org/officeDocument/2006/relationships" id="258" r:id="Rfe088013b96d4613"/>
    <p:sldId xmlns:r="http://schemas.openxmlformats.org/officeDocument/2006/relationships" id="259" r:id="Red3e771e98c749dd"/>
    <p:sldId xmlns:r="http://schemas.openxmlformats.org/officeDocument/2006/relationships" id="260" r:id="R1d057bc357454ba8"/>
    <p:sldId xmlns:r="http://schemas.openxmlformats.org/officeDocument/2006/relationships" id="261" r:id="R041427e98232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3af211bd54057" /><Relationship Type="http://schemas.openxmlformats.org/officeDocument/2006/relationships/slide" Target="/ppt/slides/slide1.xml" Id="R15c776aa715d4dad" /><Relationship Type="http://schemas.openxmlformats.org/officeDocument/2006/relationships/slide" Target="/ppt/slides/slide2.xml" Id="Rf429f1d2f98d4616" /><Relationship Type="http://schemas.openxmlformats.org/officeDocument/2006/relationships/slide" Target="/ppt/slides/slide3.xml" Id="Rfe088013b96d4613" /><Relationship Type="http://schemas.openxmlformats.org/officeDocument/2006/relationships/slide" Target="/ppt/slides/slide4.xml" Id="Red3e771e98c749dd" /><Relationship Type="http://schemas.openxmlformats.org/officeDocument/2006/relationships/slide" Target="/ppt/slides/slide5.xml" Id="R1d057bc357454ba8" /><Relationship Type="http://schemas.openxmlformats.org/officeDocument/2006/relationships/slide" Target="/ppt/slides/slide6.xml" Id="R041427e98232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b5b3673bb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6ec906b04116" /><Relationship Type="http://schemas.openxmlformats.org/officeDocument/2006/relationships/theme" Target="/ppt/slideMasters/theme/theme1.xml" Id="R7b474c5f197741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16ec906b0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048f0671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4cf370ed6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0e8eb63b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6c959fbc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055669b39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9ff06143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