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0e6996cc147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2a0eec657447e1"/>
  </p:sldMasterIdLst>
  <p:sldIdLst>
    <p:sldId xmlns:r="http://schemas.openxmlformats.org/officeDocument/2006/relationships" id="256" r:id="R5504c9bbc40b4744"/>
    <p:sldId xmlns:r="http://schemas.openxmlformats.org/officeDocument/2006/relationships" id="257" r:id="Rf6a4fa44fed6450a"/>
    <p:sldId xmlns:r="http://schemas.openxmlformats.org/officeDocument/2006/relationships" id="258" r:id="R8b729d2e42bb4728"/>
    <p:sldId xmlns:r="http://schemas.openxmlformats.org/officeDocument/2006/relationships" id="259" r:id="R254c816bdd0240ac"/>
    <p:sldId xmlns:r="http://schemas.openxmlformats.org/officeDocument/2006/relationships" id="260" r:id="R62f51e19f46a45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a0eec657447e1" /><Relationship Type="http://schemas.openxmlformats.org/officeDocument/2006/relationships/slide" Target="/ppt/slides/slide1.xml" Id="R5504c9bbc40b4744" /><Relationship Type="http://schemas.openxmlformats.org/officeDocument/2006/relationships/slide" Target="/ppt/slides/slide2.xml" Id="Rf6a4fa44fed6450a" /><Relationship Type="http://schemas.openxmlformats.org/officeDocument/2006/relationships/slide" Target="/ppt/slides/slide3.xml" Id="R8b729d2e42bb4728" /><Relationship Type="http://schemas.openxmlformats.org/officeDocument/2006/relationships/slide" Target="/ppt/slides/slide4.xml" Id="R254c816bdd0240ac" /><Relationship Type="http://schemas.openxmlformats.org/officeDocument/2006/relationships/slide" Target="/ppt/slides/slide5.xml" Id="R62f51e19f46a45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8f75fec06042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25b4275b449a4" /><Relationship Type="http://schemas.openxmlformats.org/officeDocument/2006/relationships/theme" Target="/ppt/slideMasters/theme/theme1.xml" Id="R3f81e87a47494d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25b4275b449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1671975fc40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0765000f94e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18c0f085c4f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074fb076a4f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f7d1e9e9f49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STEFANUSALLIANSEN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STEFANUSALLIANSEN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40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post@stefanus.no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www.stefanus.no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970 276 432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