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b01846bae3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b6ab8ed924719"/>
  </p:sldMasterIdLst>
  <p:sldIdLst>
    <p:sldId xmlns:r="http://schemas.openxmlformats.org/officeDocument/2006/relationships" id="256" r:id="R16f1670aafea4137"/>
    <p:sldId xmlns:r="http://schemas.openxmlformats.org/officeDocument/2006/relationships" id="257" r:id="Rc826b28f852f4ce9"/>
    <p:sldId xmlns:r="http://schemas.openxmlformats.org/officeDocument/2006/relationships" id="258" r:id="Rc57e373c854f4423"/>
    <p:sldId xmlns:r="http://schemas.openxmlformats.org/officeDocument/2006/relationships" id="259" r:id="R95250c6cba664c14"/>
    <p:sldId xmlns:r="http://schemas.openxmlformats.org/officeDocument/2006/relationships" id="260" r:id="R9f7b6dbe9f004221"/>
    <p:sldId xmlns:r="http://schemas.openxmlformats.org/officeDocument/2006/relationships" id="261" r:id="R195953012b7f47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b6ab8ed924719" /><Relationship Type="http://schemas.openxmlformats.org/officeDocument/2006/relationships/slide" Target="/ppt/slides/slide1.xml" Id="R16f1670aafea4137" /><Relationship Type="http://schemas.openxmlformats.org/officeDocument/2006/relationships/slide" Target="/ppt/slides/slide2.xml" Id="Rc826b28f852f4ce9" /><Relationship Type="http://schemas.openxmlformats.org/officeDocument/2006/relationships/slide" Target="/ppt/slides/slide3.xml" Id="Rc57e373c854f4423" /><Relationship Type="http://schemas.openxmlformats.org/officeDocument/2006/relationships/slide" Target="/ppt/slides/slide4.xml" Id="R95250c6cba664c14" /><Relationship Type="http://schemas.openxmlformats.org/officeDocument/2006/relationships/slide" Target="/ppt/slides/slide5.xml" Id="R9f7b6dbe9f004221" /><Relationship Type="http://schemas.openxmlformats.org/officeDocument/2006/relationships/slide" Target="/ppt/slides/slide6.xml" Id="R195953012b7f47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080197fd94b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7a74c12d940d3" /><Relationship Type="http://schemas.openxmlformats.org/officeDocument/2006/relationships/theme" Target="/ppt/slideMasters/theme/theme1.xml" Id="R2d7d4a197001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77a74c12d9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a8a576887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7fe940be8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956db47a4f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e5525ddc9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9a6793260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94ca1bd5f49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