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de231d98d84a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b338b6576244bf"/>
  </p:sldMasterIdLst>
  <p:sldIdLst>
    <p:sldId xmlns:r="http://schemas.openxmlformats.org/officeDocument/2006/relationships" id="256" r:id="R150e00fe6e2d4d1f"/>
    <p:sldId xmlns:r="http://schemas.openxmlformats.org/officeDocument/2006/relationships" id="257" r:id="R379f145c0fda4ba3"/>
    <p:sldId xmlns:r="http://schemas.openxmlformats.org/officeDocument/2006/relationships" id="258" r:id="Rabc158ec7bca45d0"/>
    <p:sldId xmlns:r="http://schemas.openxmlformats.org/officeDocument/2006/relationships" id="259" r:id="Rb176987b77a64f96"/>
    <p:sldId xmlns:r="http://schemas.openxmlformats.org/officeDocument/2006/relationships" id="260" r:id="R8d7b37535ea944ce"/>
    <p:sldId xmlns:r="http://schemas.openxmlformats.org/officeDocument/2006/relationships" id="261" r:id="Rdfed646f9e3843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b338b6576244bf" /><Relationship Type="http://schemas.openxmlformats.org/officeDocument/2006/relationships/slide" Target="/ppt/slides/slide1.xml" Id="R150e00fe6e2d4d1f" /><Relationship Type="http://schemas.openxmlformats.org/officeDocument/2006/relationships/slide" Target="/ppt/slides/slide2.xml" Id="R379f145c0fda4ba3" /><Relationship Type="http://schemas.openxmlformats.org/officeDocument/2006/relationships/slide" Target="/ppt/slides/slide3.xml" Id="Rabc158ec7bca45d0" /><Relationship Type="http://schemas.openxmlformats.org/officeDocument/2006/relationships/slide" Target="/ppt/slides/slide4.xml" Id="Rb176987b77a64f96" /><Relationship Type="http://schemas.openxmlformats.org/officeDocument/2006/relationships/slide" Target="/ppt/slides/slide5.xml" Id="R8d7b37535ea944ce" /><Relationship Type="http://schemas.openxmlformats.org/officeDocument/2006/relationships/slide" Target="/ppt/slides/slide6.xml" Id="Rdfed646f9e3843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833e36d76a4b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156fd9b74e4f18" /><Relationship Type="http://schemas.openxmlformats.org/officeDocument/2006/relationships/theme" Target="/ppt/slideMasters/theme/theme1.xml" Id="Rf125f53194774e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156fd9b74e4f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60518661824b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704ff9179448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0c7758dccc41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ee5347beec48a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8e4869a37b45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48720303f843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NORMISJON REGION ØST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NORMISJON REGION ØST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NORMISJON REGION ØST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NORMISJON REGION ØST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NORMISJON REGION ØST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NORMISJON REGION ØST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2021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8 702 971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−696 399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−660 929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19 528 276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21 094 145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NORMISJON REGION ØST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Staffeldts gate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98 60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region.ost@normisjon.no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www.normisjonost.no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970 353 739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NORMISJON REGION ØST</a:t>
            </a:r>
          </a:p>
        </p:txBody>
      </p:sp>
    </p:spTree>
  </p:cSld>
  <p:clrMapOvr>
    <a:masterClrMapping xmlns:a="http://schemas.openxmlformats.org/drawingml/2006/main"/>
  </p:clrMapOvr>
</p:sld>
</file>