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8f3d1c2f8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8273b191e444f"/>
  </p:sldMasterIdLst>
  <p:sldIdLst>
    <p:sldId xmlns:r="http://schemas.openxmlformats.org/officeDocument/2006/relationships" id="256" r:id="Rb97abcac53184fd5"/>
    <p:sldId xmlns:r="http://schemas.openxmlformats.org/officeDocument/2006/relationships" id="257" r:id="R9379c5d4b13e40ce"/>
    <p:sldId xmlns:r="http://schemas.openxmlformats.org/officeDocument/2006/relationships" id="258" r:id="Re0055e1dcbab4b43"/>
    <p:sldId xmlns:r="http://schemas.openxmlformats.org/officeDocument/2006/relationships" id="259" r:id="Rd2abc0da8a3f4d1a"/>
    <p:sldId xmlns:r="http://schemas.openxmlformats.org/officeDocument/2006/relationships" id="260" r:id="R56310780d23f46a5"/>
    <p:sldId xmlns:r="http://schemas.openxmlformats.org/officeDocument/2006/relationships" id="261" r:id="R7e125f6d033b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8273b191e444f" /><Relationship Type="http://schemas.openxmlformats.org/officeDocument/2006/relationships/slide" Target="/ppt/slides/slide1.xml" Id="Rb97abcac53184fd5" /><Relationship Type="http://schemas.openxmlformats.org/officeDocument/2006/relationships/slide" Target="/ppt/slides/slide2.xml" Id="R9379c5d4b13e40ce" /><Relationship Type="http://schemas.openxmlformats.org/officeDocument/2006/relationships/slide" Target="/ppt/slides/slide3.xml" Id="Re0055e1dcbab4b43" /><Relationship Type="http://schemas.openxmlformats.org/officeDocument/2006/relationships/slide" Target="/ppt/slides/slide4.xml" Id="Rd2abc0da8a3f4d1a" /><Relationship Type="http://schemas.openxmlformats.org/officeDocument/2006/relationships/slide" Target="/ppt/slides/slide5.xml" Id="R56310780d23f46a5" /><Relationship Type="http://schemas.openxmlformats.org/officeDocument/2006/relationships/slide" Target="/ppt/slides/slide6.xml" Id="R7e125f6d033b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fcc39b67c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fcce87e24932" /><Relationship Type="http://schemas.openxmlformats.org/officeDocument/2006/relationships/theme" Target="/ppt/slideMasters/theme/theme1.xml" Id="Rca733e05efc4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7fcce87e2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8e9c088c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1edce78b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c8b19945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e9a000154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8a1c8737f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5308578a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ADDERA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ADDERA SA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970 403 558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