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4bc6ee306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15a1c6d4944949"/>
  </p:sldMasterIdLst>
  <p:sldIdLst>
    <p:sldId xmlns:r="http://schemas.openxmlformats.org/officeDocument/2006/relationships" id="256" r:id="Rabb79d9cae8b4583"/>
    <p:sldId xmlns:r="http://schemas.openxmlformats.org/officeDocument/2006/relationships" id="257" r:id="R38326e88953448a0"/>
    <p:sldId xmlns:r="http://schemas.openxmlformats.org/officeDocument/2006/relationships" id="258" r:id="R562b9536a79346b7"/>
    <p:sldId xmlns:r="http://schemas.openxmlformats.org/officeDocument/2006/relationships" id="259" r:id="Rddc41f14162641b8"/>
    <p:sldId xmlns:r="http://schemas.openxmlformats.org/officeDocument/2006/relationships" id="260" r:id="R8c7f1fabd09d4278"/>
    <p:sldId xmlns:r="http://schemas.openxmlformats.org/officeDocument/2006/relationships" id="261" r:id="R50b1417aa8a940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5a1c6d4944949" /><Relationship Type="http://schemas.openxmlformats.org/officeDocument/2006/relationships/slide" Target="/ppt/slides/slide1.xml" Id="Rabb79d9cae8b4583" /><Relationship Type="http://schemas.openxmlformats.org/officeDocument/2006/relationships/slide" Target="/ppt/slides/slide2.xml" Id="R38326e88953448a0" /><Relationship Type="http://schemas.openxmlformats.org/officeDocument/2006/relationships/slide" Target="/ppt/slides/slide3.xml" Id="R562b9536a79346b7" /><Relationship Type="http://schemas.openxmlformats.org/officeDocument/2006/relationships/slide" Target="/ppt/slides/slide4.xml" Id="Rddc41f14162641b8" /><Relationship Type="http://schemas.openxmlformats.org/officeDocument/2006/relationships/slide" Target="/ppt/slides/slide5.xml" Id="R8c7f1fabd09d4278" /><Relationship Type="http://schemas.openxmlformats.org/officeDocument/2006/relationships/slide" Target="/ppt/slides/slide6.xml" Id="R50b1417aa8a940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2b225097a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95693111a440e" /><Relationship Type="http://schemas.openxmlformats.org/officeDocument/2006/relationships/theme" Target="/ppt/slideMasters/theme/theme1.xml" Id="R508e83b63f9d41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95693111a44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b1c0b9e694e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4ae62e1e840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a0d2c807840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98a3056b246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4f54adf8b4d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ec577a0a148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93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post@modum.kommune.no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www.modum.kommune.no/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970 491 589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