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d1601dfe8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f4c37e0454e8e"/>
  </p:sldMasterIdLst>
  <p:sldIdLst>
    <p:sldId xmlns:r="http://schemas.openxmlformats.org/officeDocument/2006/relationships" id="256" r:id="R74bbb4a46d294e77"/>
    <p:sldId xmlns:r="http://schemas.openxmlformats.org/officeDocument/2006/relationships" id="257" r:id="Rcee3e2bc590e4e53"/>
    <p:sldId xmlns:r="http://schemas.openxmlformats.org/officeDocument/2006/relationships" id="258" r:id="Re4f859cfd6aa4a84"/>
    <p:sldId xmlns:r="http://schemas.openxmlformats.org/officeDocument/2006/relationships" id="259" r:id="Rb02a388235f04f9f"/>
    <p:sldId xmlns:r="http://schemas.openxmlformats.org/officeDocument/2006/relationships" id="260" r:id="Rffe92bdb3e81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f4c37e0454e8e" /><Relationship Type="http://schemas.openxmlformats.org/officeDocument/2006/relationships/slide" Target="/ppt/slides/slide1.xml" Id="R74bbb4a46d294e77" /><Relationship Type="http://schemas.openxmlformats.org/officeDocument/2006/relationships/slide" Target="/ppt/slides/slide2.xml" Id="Rcee3e2bc590e4e53" /><Relationship Type="http://schemas.openxmlformats.org/officeDocument/2006/relationships/slide" Target="/ppt/slides/slide3.xml" Id="Re4f859cfd6aa4a84" /><Relationship Type="http://schemas.openxmlformats.org/officeDocument/2006/relationships/slide" Target="/ppt/slides/slide4.xml" Id="Rb02a388235f04f9f" /><Relationship Type="http://schemas.openxmlformats.org/officeDocument/2006/relationships/slide" Target="/ppt/slides/slide5.xml" Id="Rffe92bdb3e81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5316db51f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2b06ac9004c0f" /><Relationship Type="http://schemas.openxmlformats.org/officeDocument/2006/relationships/theme" Target="/ppt/slideMasters/theme/theme1.xml" Id="Rbaf7f3234e69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2b06ac900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002bf6ce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530cc24b6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540600da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7ffdcbdd8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6fffb6a8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KOMMUNE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