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6b555d3fb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d65bd768e4f9e"/>
  </p:sldMasterIdLst>
  <p:sldIdLst>
    <p:sldId xmlns:r="http://schemas.openxmlformats.org/officeDocument/2006/relationships" id="256" r:id="Rcd55953efd874b20"/>
    <p:sldId xmlns:r="http://schemas.openxmlformats.org/officeDocument/2006/relationships" id="257" r:id="R619b157d38d545d8"/>
    <p:sldId xmlns:r="http://schemas.openxmlformats.org/officeDocument/2006/relationships" id="258" r:id="R17e13891a88c433a"/>
    <p:sldId xmlns:r="http://schemas.openxmlformats.org/officeDocument/2006/relationships" id="259" r:id="Rac6e7f0c69514363"/>
    <p:sldId xmlns:r="http://schemas.openxmlformats.org/officeDocument/2006/relationships" id="260" r:id="R0044c7f283604825"/>
    <p:sldId xmlns:r="http://schemas.openxmlformats.org/officeDocument/2006/relationships" id="261" r:id="R6f50a4d0482d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d65bd768e4f9e" /><Relationship Type="http://schemas.openxmlformats.org/officeDocument/2006/relationships/slide" Target="/ppt/slides/slide1.xml" Id="Rcd55953efd874b20" /><Relationship Type="http://schemas.openxmlformats.org/officeDocument/2006/relationships/slide" Target="/ppt/slides/slide2.xml" Id="R619b157d38d545d8" /><Relationship Type="http://schemas.openxmlformats.org/officeDocument/2006/relationships/slide" Target="/ppt/slides/slide3.xml" Id="R17e13891a88c433a" /><Relationship Type="http://schemas.openxmlformats.org/officeDocument/2006/relationships/slide" Target="/ppt/slides/slide4.xml" Id="Rac6e7f0c69514363" /><Relationship Type="http://schemas.openxmlformats.org/officeDocument/2006/relationships/slide" Target="/ppt/slides/slide5.xml" Id="R0044c7f283604825" /><Relationship Type="http://schemas.openxmlformats.org/officeDocument/2006/relationships/slide" Target="/ppt/slides/slide6.xml" Id="R6f50a4d0482d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261553e9a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02220a9e43f1" /><Relationship Type="http://schemas.openxmlformats.org/officeDocument/2006/relationships/theme" Target="/ppt/slideMasters/theme/theme1.xml" Id="R355a024e5878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702220a9e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4975fe6143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cdb69d515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d7df5565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fafaf405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d27e57b37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ed0e3ac68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