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6a300bef4d41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e22c4354ab4e4d"/>
  </p:sldMasterIdLst>
  <p:sldIdLst>
    <p:sldId xmlns:r="http://schemas.openxmlformats.org/officeDocument/2006/relationships" id="256" r:id="R781f77ba4e87489c"/>
    <p:sldId xmlns:r="http://schemas.openxmlformats.org/officeDocument/2006/relationships" id="257" r:id="Re8a6e85de73d494a"/>
    <p:sldId xmlns:r="http://schemas.openxmlformats.org/officeDocument/2006/relationships" id="258" r:id="R165f8713b0334fb7"/>
    <p:sldId xmlns:r="http://schemas.openxmlformats.org/officeDocument/2006/relationships" id="259" r:id="R0b0175339b124e7d"/>
    <p:sldId xmlns:r="http://schemas.openxmlformats.org/officeDocument/2006/relationships" id="260" r:id="R0d01e660bafd4650"/>
    <p:sldId xmlns:r="http://schemas.openxmlformats.org/officeDocument/2006/relationships" id="261" r:id="R27fc5abf0e0047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e22c4354ab4e4d" /><Relationship Type="http://schemas.openxmlformats.org/officeDocument/2006/relationships/slide" Target="/ppt/slides/slide1.xml" Id="R781f77ba4e87489c" /><Relationship Type="http://schemas.openxmlformats.org/officeDocument/2006/relationships/slide" Target="/ppt/slides/slide2.xml" Id="Re8a6e85de73d494a" /><Relationship Type="http://schemas.openxmlformats.org/officeDocument/2006/relationships/slide" Target="/ppt/slides/slide3.xml" Id="R165f8713b0334fb7" /><Relationship Type="http://schemas.openxmlformats.org/officeDocument/2006/relationships/slide" Target="/ppt/slides/slide4.xml" Id="R0b0175339b124e7d" /><Relationship Type="http://schemas.openxmlformats.org/officeDocument/2006/relationships/slide" Target="/ppt/slides/slide5.xml" Id="R0d01e660bafd4650" /><Relationship Type="http://schemas.openxmlformats.org/officeDocument/2006/relationships/slide" Target="/ppt/slides/slide6.xml" Id="R27fc5abf0e0047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6345455f6845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1552c805440e4" /><Relationship Type="http://schemas.openxmlformats.org/officeDocument/2006/relationships/theme" Target="/ppt/slideMasters/theme/theme1.xml" Id="Rbc9e0c2fb85541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81552c805440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197b3585c47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bd6f76ede45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1d2e4442d4f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39b10a17043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466126fe447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796a932ab4d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SKOLENES LANDSFORBUND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SKOLENES LANDSFORBUND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52 383 345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2 533 268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2 621 734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12 576 222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20 872 548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skolenes@skolenes.no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www.skoleneslandsforbund.no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970 533 362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