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55a3ca535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4d9974fa024f74"/>
  </p:sldMasterIdLst>
  <p:sldIdLst>
    <p:sldId xmlns:r="http://schemas.openxmlformats.org/officeDocument/2006/relationships" id="256" r:id="R625aa8d7737848e3"/>
    <p:sldId xmlns:r="http://schemas.openxmlformats.org/officeDocument/2006/relationships" id="257" r:id="R691a73c83e7c4281"/>
    <p:sldId xmlns:r="http://schemas.openxmlformats.org/officeDocument/2006/relationships" id="258" r:id="R418f54e238414c55"/>
    <p:sldId xmlns:r="http://schemas.openxmlformats.org/officeDocument/2006/relationships" id="259" r:id="R8f3251ca4d8e441f"/>
    <p:sldId xmlns:r="http://schemas.openxmlformats.org/officeDocument/2006/relationships" id="260" r:id="R7a6b059490a1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d9974fa024f74" /><Relationship Type="http://schemas.openxmlformats.org/officeDocument/2006/relationships/slide" Target="/ppt/slides/slide1.xml" Id="R625aa8d7737848e3" /><Relationship Type="http://schemas.openxmlformats.org/officeDocument/2006/relationships/slide" Target="/ppt/slides/slide2.xml" Id="R691a73c83e7c4281" /><Relationship Type="http://schemas.openxmlformats.org/officeDocument/2006/relationships/slide" Target="/ppt/slides/slide3.xml" Id="R418f54e238414c55" /><Relationship Type="http://schemas.openxmlformats.org/officeDocument/2006/relationships/slide" Target="/ppt/slides/slide4.xml" Id="R8f3251ca4d8e441f" /><Relationship Type="http://schemas.openxmlformats.org/officeDocument/2006/relationships/slide" Target="/ppt/slides/slide5.xml" Id="R7a6b059490a1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ee3cf65fe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1d01a8154048" /><Relationship Type="http://schemas.openxmlformats.org/officeDocument/2006/relationships/theme" Target="/ppt/slideMasters/theme/theme1.xml" Id="R16d33f0a2d1b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e31d01a81540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b7ff52720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fb4d5db58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6fd9c76b347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821ac91ea4f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78e4ce73e40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KOMMUNE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postmottak@hamar.kommune.no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www.hamar.kommune.no/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970 540 008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