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a6b8e6125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dbe6fc2a6426f"/>
  </p:sldMasterIdLst>
  <p:sldIdLst>
    <p:sldId xmlns:r="http://schemas.openxmlformats.org/officeDocument/2006/relationships" id="256" r:id="Re013f11d712f4b9a"/>
    <p:sldId xmlns:r="http://schemas.openxmlformats.org/officeDocument/2006/relationships" id="257" r:id="Re137a6720199401f"/>
    <p:sldId xmlns:r="http://schemas.openxmlformats.org/officeDocument/2006/relationships" id="258" r:id="R5efc759c81aa4e5a"/>
    <p:sldId xmlns:r="http://schemas.openxmlformats.org/officeDocument/2006/relationships" id="259" r:id="R89b48ee5830c4d61"/>
    <p:sldId xmlns:r="http://schemas.openxmlformats.org/officeDocument/2006/relationships" id="260" r:id="R349a56738cca4b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dbe6fc2a6426f" /><Relationship Type="http://schemas.openxmlformats.org/officeDocument/2006/relationships/slide" Target="/ppt/slides/slide1.xml" Id="Re013f11d712f4b9a" /><Relationship Type="http://schemas.openxmlformats.org/officeDocument/2006/relationships/slide" Target="/ppt/slides/slide2.xml" Id="Re137a6720199401f" /><Relationship Type="http://schemas.openxmlformats.org/officeDocument/2006/relationships/slide" Target="/ppt/slides/slide3.xml" Id="R5efc759c81aa4e5a" /><Relationship Type="http://schemas.openxmlformats.org/officeDocument/2006/relationships/slide" Target="/ppt/slides/slide4.xml" Id="R89b48ee5830c4d61" /><Relationship Type="http://schemas.openxmlformats.org/officeDocument/2006/relationships/slide" Target="/ppt/slides/slide5.xml" Id="R349a56738cca4b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e40b1e5ec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eafd25d246f6" /><Relationship Type="http://schemas.openxmlformats.org/officeDocument/2006/relationships/theme" Target="/ppt/slideMasters/theme/theme1.xml" Id="Rdfb25b8d4235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9feafd25d2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f0db6f283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f848f88e5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0b5d98b11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7c275d6c0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eff618f0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EVANGELISK-LUTHERSKE KIRKESAMFUNN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EVANGELISK-LUTHERSKE KIRKESAMFUNN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delk@delk.no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