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3f2cfc1ae043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72c27e0cf845e4"/>
  </p:sldMasterIdLst>
  <p:sldIdLst>
    <p:sldId xmlns:r="http://schemas.openxmlformats.org/officeDocument/2006/relationships" id="256" r:id="R962d60fc4a5842e5"/>
    <p:sldId xmlns:r="http://schemas.openxmlformats.org/officeDocument/2006/relationships" id="257" r:id="R8e17aa2156d04d41"/>
    <p:sldId xmlns:r="http://schemas.openxmlformats.org/officeDocument/2006/relationships" id="258" r:id="R2c9d8c4b7f1d4a51"/>
    <p:sldId xmlns:r="http://schemas.openxmlformats.org/officeDocument/2006/relationships" id="259" r:id="Rfcb41e3d94e24a38"/>
    <p:sldId xmlns:r="http://schemas.openxmlformats.org/officeDocument/2006/relationships" id="260" r:id="R446bdf9d291449f9"/>
    <p:sldId xmlns:r="http://schemas.openxmlformats.org/officeDocument/2006/relationships" id="261" r:id="Rd8921af4816c47cb"/>
    <p:sldId xmlns:r="http://schemas.openxmlformats.org/officeDocument/2006/relationships" id="262" r:id="Rd5f67e9f4fd74a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72c27e0cf845e4" /><Relationship Type="http://schemas.openxmlformats.org/officeDocument/2006/relationships/slide" Target="/ppt/slides/slide1.xml" Id="R962d60fc4a5842e5" /><Relationship Type="http://schemas.openxmlformats.org/officeDocument/2006/relationships/slide" Target="/ppt/slides/slide2.xml" Id="R8e17aa2156d04d41" /><Relationship Type="http://schemas.openxmlformats.org/officeDocument/2006/relationships/slide" Target="/ppt/slides/slide3.xml" Id="R2c9d8c4b7f1d4a51" /><Relationship Type="http://schemas.openxmlformats.org/officeDocument/2006/relationships/slide" Target="/ppt/slides/slide4.xml" Id="Rfcb41e3d94e24a38" /><Relationship Type="http://schemas.openxmlformats.org/officeDocument/2006/relationships/slide" Target="/ppt/slides/slide5.xml" Id="R446bdf9d291449f9" /><Relationship Type="http://schemas.openxmlformats.org/officeDocument/2006/relationships/slide" Target="/ppt/slides/slide6.xml" Id="Rd8921af4816c47cb" /><Relationship Type="http://schemas.openxmlformats.org/officeDocument/2006/relationships/slide" Target="/ppt/slides/slide7.xml" Id="Rd5f67e9f4fd74a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a9252218a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22be027884d61" /><Relationship Type="http://schemas.openxmlformats.org/officeDocument/2006/relationships/theme" Target="/ppt/slideMasters/theme/theme1.xml" Id="R9ed400c7ada7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22be02788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1f3d51b004f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3c251ab63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a25a3545b45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1bd6580c2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805d12bb740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2a0fa095340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26a7f0a6747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ING. OH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ING. OH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76 948 910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3 225 316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2 601 096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22 714 717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2380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970 894 136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ING. OH AS</a:t>
            </a:r>
          </a:p>
        </p:txBody>
      </p:sp>
    </p:spTree>
  </p:cSld>
  <p:clrMapOvr>
    <a:masterClrMapping xmlns:a="http://schemas.openxmlformats.org/drawingml/2006/main"/>
  </p:clrMapOvr>
</p:sld>
</file>