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158c3438ca4e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1bc06794f644d3"/>
  </p:sldMasterIdLst>
  <p:sldIdLst>
    <p:sldId xmlns:r="http://schemas.openxmlformats.org/officeDocument/2006/relationships" id="256" r:id="Rb039241492ff47f4"/>
    <p:sldId xmlns:r="http://schemas.openxmlformats.org/officeDocument/2006/relationships" id="257" r:id="R5616299159c64dab"/>
    <p:sldId xmlns:r="http://schemas.openxmlformats.org/officeDocument/2006/relationships" id="258" r:id="R9caa74355b8e4e85"/>
    <p:sldId xmlns:r="http://schemas.openxmlformats.org/officeDocument/2006/relationships" id="259" r:id="R0dd3cfd1594b472f"/>
    <p:sldId xmlns:r="http://schemas.openxmlformats.org/officeDocument/2006/relationships" id="260" r:id="Rb064bb64ce79402f"/>
    <p:sldId xmlns:r="http://schemas.openxmlformats.org/officeDocument/2006/relationships" id="261" r:id="R56c78c85eeb145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1bc06794f644d3" /><Relationship Type="http://schemas.openxmlformats.org/officeDocument/2006/relationships/slide" Target="/ppt/slides/slide1.xml" Id="Rb039241492ff47f4" /><Relationship Type="http://schemas.openxmlformats.org/officeDocument/2006/relationships/slide" Target="/ppt/slides/slide2.xml" Id="R5616299159c64dab" /><Relationship Type="http://schemas.openxmlformats.org/officeDocument/2006/relationships/slide" Target="/ppt/slides/slide3.xml" Id="R9caa74355b8e4e85" /><Relationship Type="http://schemas.openxmlformats.org/officeDocument/2006/relationships/slide" Target="/ppt/slides/slide4.xml" Id="R0dd3cfd1594b472f" /><Relationship Type="http://schemas.openxmlformats.org/officeDocument/2006/relationships/slide" Target="/ppt/slides/slide5.xml" Id="Rb064bb64ce79402f" /><Relationship Type="http://schemas.openxmlformats.org/officeDocument/2006/relationships/slide" Target="/ppt/slides/slide6.xml" Id="R56c78c85eeb145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55cbd762ce4c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ebcc2afa0426f" /><Relationship Type="http://schemas.openxmlformats.org/officeDocument/2006/relationships/theme" Target="/ppt/slideMasters/theme/theme1.xml" Id="R23a1e898109349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3ebcc2afa042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2d9e751a843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1f300c7814b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02100c4254c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b947fa1c648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06c4a857f43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f9939a33c4c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KRISTENT ARBEID BLANT BLINDE OG SVAKSYNTE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KRISTENT ARBEID BLANT BLINDE OG SVAKSYNTE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23 293 278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13 792 357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14 149 029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18 067 152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19 097 677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81 69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kabb@kabb.no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www.kabb.no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970 897 003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KRISTENT ARBEID BLANT BLINDE OG SVAKSYNTE</a:t>
            </a:r>
          </a:p>
        </p:txBody>
      </p:sp>
    </p:spTree>
  </p:cSld>
  <p:clrMapOvr>
    <a:masterClrMapping xmlns:a="http://schemas.openxmlformats.org/drawingml/2006/main"/>
  </p:clrMapOvr>
</p:sld>
</file>