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02b4c76ae946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4811b9168c4b71"/>
  </p:sldMasterIdLst>
  <p:sldIdLst>
    <p:sldId xmlns:r="http://schemas.openxmlformats.org/officeDocument/2006/relationships" id="256" r:id="R8b4b0e004ce84f66"/>
    <p:sldId xmlns:r="http://schemas.openxmlformats.org/officeDocument/2006/relationships" id="257" r:id="Rc37af7c2854644a0"/>
    <p:sldId xmlns:r="http://schemas.openxmlformats.org/officeDocument/2006/relationships" id="258" r:id="Rc6fcd84d7cb54166"/>
    <p:sldId xmlns:r="http://schemas.openxmlformats.org/officeDocument/2006/relationships" id="259" r:id="R87dededbc53e4382"/>
    <p:sldId xmlns:r="http://schemas.openxmlformats.org/officeDocument/2006/relationships" id="260" r:id="R0b55f0739f1245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811b9168c4b71" /><Relationship Type="http://schemas.openxmlformats.org/officeDocument/2006/relationships/slide" Target="/ppt/slides/slide1.xml" Id="R8b4b0e004ce84f66" /><Relationship Type="http://schemas.openxmlformats.org/officeDocument/2006/relationships/slide" Target="/ppt/slides/slide2.xml" Id="Rc37af7c2854644a0" /><Relationship Type="http://schemas.openxmlformats.org/officeDocument/2006/relationships/slide" Target="/ppt/slides/slide3.xml" Id="Rc6fcd84d7cb54166" /><Relationship Type="http://schemas.openxmlformats.org/officeDocument/2006/relationships/slide" Target="/ppt/slides/slide4.xml" Id="R87dededbc53e4382" /><Relationship Type="http://schemas.openxmlformats.org/officeDocument/2006/relationships/slide" Target="/ppt/slides/slide5.xml" Id="R0b55f0739f1245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ad479cf6d42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9334a55d84c7d" /><Relationship Type="http://schemas.openxmlformats.org/officeDocument/2006/relationships/theme" Target="/ppt/slideMasters/theme/theme1.xml" Id="R90cdce4c52434a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e9334a55d84c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2c5e6d76b46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9957a260148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b95fd6a1d4f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95feca12e43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bb303b67e40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NORGE SELEKTIV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NORGE SELEKTIV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970 953 442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