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8848d27e8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867c68df6943f7"/>
  </p:sldMasterIdLst>
  <p:sldIdLst>
    <p:sldId xmlns:r="http://schemas.openxmlformats.org/officeDocument/2006/relationships" id="256" r:id="Rcba20479a5bf446d"/>
    <p:sldId xmlns:r="http://schemas.openxmlformats.org/officeDocument/2006/relationships" id="257" r:id="R9f62d21c769e4367"/>
    <p:sldId xmlns:r="http://schemas.openxmlformats.org/officeDocument/2006/relationships" id="258" r:id="R690b4a6ae1d74fe4"/>
    <p:sldId xmlns:r="http://schemas.openxmlformats.org/officeDocument/2006/relationships" id="259" r:id="R1fbf275166274dd0"/>
    <p:sldId xmlns:r="http://schemas.openxmlformats.org/officeDocument/2006/relationships" id="260" r:id="Rd839289f33e14ff7"/>
    <p:sldId xmlns:r="http://schemas.openxmlformats.org/officeDocument/2006/relationships" id="261" r:id="Rcca5d1773626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67c68df6943f7" /><Relationship Type="http://schemas.openxmlformats.org/officeDocument/2006/relationships/slide" Target="/ppt/slides/slide1.xml" Id="Rcba20479a5bf446d" /><Relationship Type="http://schemas.openxmlformats.org/officeDocument/2006/relationships/slide" Target="/ppt/slides/slide2.xml" Id="R9f62d21c769e4367" /><Relationship Type="http://schemas.openxmlformats.org/officeDocument/2006/relationships/slide" Target="/ppt/slides/slide3.xml" Id="R690b4a6ae1d74fe4" /><Relationship Type="http://schemas.openxmlformats.org/officeDocument/2006/relationships/slide" Target="/ppt/slides/slide4.xml" Id="R1fbf275166274dd0" /><Relationship Type="http://schemas.openxmlformats.org/officeDocument/2006/relationships/slide" Target="/ppt/slides/slide5.xml" Id="Rd839289f33e14ff7" /><Relationship Type="http://schemas.openxmlformats.org/officeDocument/2006/relationships/slide" Target="/ppt/slides/slide6.xml" Id="Rcca5d1773626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3133dba3a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5145bc2bc41a3" /><Relationship Type="http://schemas.openxmlformats.org/officeDocument/2006/relationships/theme" Target="/ppt/slideMasters/theme/theme1.xml" Id="Rf0619e728afb4b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5145bc2bc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c2e54f88e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1285cb57e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51d1d4242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2db06c6b2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8b51bbbe24e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0ffa6e99c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 VANN/KLOAKK-RENOVASJ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 VANN/KLOAKK-RENOVASJ</a:t>
            </a:r>
          </a:p>
        </p:txBody>
      </p:sp>
    </p:spTree>
  </p:cSld>
  <p:clrMapOvr>
    <a:masterClrMapping xmlns:a="http://schemas.openxmlformats.org/drawingml/2006/main"/>
  </p:clrMapOvr>
</p:sld>
</file>