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8602fba5ec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59e64c00e4b7c"/>
  </p:sldMasterIdLst>
  <p:sldIdLst>
    <p:sldId xmlns:r="http://schemas.openxmlformats.org/officeDocument/2006/relationships" id="256" r:id="R463b59b4da2245a9"/>
    <p:sldId xmlns:r="http://schemas.openxmlformats.org/officeDocument/2006/relationships" id="257" r:id="R494155f3284e4ea6"/>
    <p:sldId xmlns:r="http://schemas.openxmlformats.org/officeDocument/2006/relationships" id="258" r:id="Rcf9c214014634c6c"/>
    <p:sldId xmlns:r="http://schemas.openxmlformats.org/officeDocument/2006/relationships" id="259" r:id="R6794d0b0aea84612"/>
    <p:sldId xmlns:r="http://schemas.openxmlformats.org/officeDocument/2006/relationships" id="260" r:id="R2487f9c975c8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59e64c00e4b7c" /><Relationship Type="http://schemas.openxmlformats.org/officeDocument/2006/relationships/slide" Target="/ppt/slides/slide1.xml" Id="R463b59b4da2245a9" /><Relationship Type="http://schemas.openxmlformats.org/officeDocument/2006/relationships/slide" Target="/ppt/slides/slide2.xml" Id="R494155f3284e4ea6" /><Relationship Type="http://schemas.openxmlformats.org/officeDocument/2006/relationships/slide" Target="/ppt/slides/slide3.xml" Id="Rcf9c214014634c6c" /><Relationship Type="http://schemas.openxmlformats.org/officeDocument/2006/relationships/slide" Target="/ppt/slides/slide4.xml" Id="R6794d0b0aea84612" /><Relationship Type="http://schemas.openxmlformats.org/officeDocument/2006/relationships/slide" Target="/ppt/slides/slide5.xml" Id="R2487f9c975c8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18329e0ce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5f44e79554569" /><Relationship Type="http://schemas.openxmlformats.org/officeDocument/2006/relationships/theme" Target="/ppt/slideMasters/theme/theme1.xml" Id="R7a336ad45890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5f44e7955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19ed233bb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010823552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9315cb7d6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c94850d2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819a7b113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 VANN/KLOAKK-RENOVASJ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 VANN/KLOAKK-RENOVASJ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