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815a1d84df41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90ebefd6594ec7"/>
  </p:sldMasterIdLst>
  <p:sldIdLst>
    <p:sldId xmlns:r="http://schemas.openxmlformats.org/officeDocument/2006/relationships" id="256" r:id="R17195f551653475e"/>
    <p:sldId xmlns:r="http://schemas.openxmlformats.org/officeDocument/2006/relationships" id="257" r:id="R96c17628328b4bfe"/>
    <p:sldId xmlns:r="http://schemas.openxmlformats.org/officeDocument/2006/relationships" id="258" r:id="R367906d920804f8c"/>
    <p:sldId xmlns:r="http://schemas.openxmlformats.org/officeDocument/2006/relationships" id="259" r:id="R9c5f497b74d24401"/>
    <p:sldId xmlns:r="http://schemas.openxmlformats.org/officeDocument/2006/relationships" id="260" r:id="Rb89e108fdf384b50"/>
    <p:sldId xmlns:r="http://schemas.openxmlformats.org/officeDocument/2006/relationships" id="261" r:id="R3acff847198d40c3"/>
    <p:sldId xmlns:r="http://schemas.openxmlformats.org/officeDocument/2006/relationships" id="262" r:id="R85c7b4cf86f648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0ebefd6594ec7" /><Relationship Type="http://schemas.openxmlformats.org/officeDocument/2006/relationships/slide" Target="/ppt/slides/slide1.xml" Id="R17195f551653475e" /><Relationship Type="http://schemas.openxmlformats.org/officeDocument/2006/relationships/slide" Target="/ppt/slides/slide2.xml" Id="R96c17628328b4bfe" /><Relationship Type="http://schemas.openxmlformats.org/officeDocument/2006/relationships/slide" Target="/ppt/slides/slide3.xml" Id="R367906d920804f8c" /><Relationship Type="http://schemas.openxmlformats.org/officeDocument/2006/relationships/slide" Target="/ppt/slides/slide4.xml" Id="R9c5f497b74d24401" /><Relationship Type="http://schemas.openxmlformats.org/officeDocument/2006/relationships/slide" Target="/ppt/slides/slide5.xml" Id="Rb89e108fdf384b50" /><Relationship Type="http://schemas.openxmlformats.org/officeDocument/2006/relationships/slide" Target="/ppt/slides/slide6.xml" Id="R3acff847198d40c3" /><Relationship Type="http://schemas.openxmlformats.org/officeDocument/2006/relationships/slide" Target="/ppt/slides/slide7.xml" Id="R85c7b4cf86f648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1e1f5d3d343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b681f3f204bde" /><Relationship Type="http://schemas.openxmlformats.org/officeDocument/2006/relationships/theme" Target="/ppt/slideMasters/theme/theme1.xml" Id="R2ab141e544064a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db681f3f204b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6b4b9c9d54b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394bbecef49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3f93c2cd24a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7a9235cee47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dd9dae74243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d509f93db48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76f2f7c024d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