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1a40ae1df49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f8628e3014cf2"/>
  </p:sldMasterIdLst>
  <p:sldIdLst>
    <p:sldId xmlns:r="http://schemas.openxmlformats.org/officeDocument/2006/relationships" id="256" r:id="R56d38fecaa8f4663"/>
    <p:sldId xmlns:r="http://schemas.openxmlformats.org/officeDocument/2006/relationships" id="257" r:id="Rfe68db474dfd4ced"/>
    <p:sldId xmlns:r="http://schemas.openxmlformats.org/officeDocument/2006/relationships" id="258" r:id="Rde524a7c8b3946bd"/>
    <p:sldId xmlns:r="http://schemas.openxmlformats.org/officeDocument/2006/relationships" id="259" r:id="R4c9bcc5bbfbb4f68"/>
    <p:sldId xmlns:r="http://schemas.openxmlformats.org/officeDocument/2006/relationships" id="260" r:id="R4b4b925211c0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f8628e3014cf2" /><Relationship Type="http://schemas.openxmlformats.org/officeDocument/2006/relationships/slide" Target="/ppt/slides/slide1.xml" Id="R56d38fecaa8f4663" /><Relationship Type="http://schemas.openxmlformats.org/officeDocument/2006/relationships/slide" Target="/ppt/slides/slide2.xml" Id="Rfe68db474dfd4ced" /><Relationship Type="http://schemas.openxmlformats.org/officeDocument/2006/relationships/slide" Target="/ppt/slides/slide3.xml" Id="Rde524a7c8b3946bd" /><Relationship Type="http://schemas.openxmlformats.org/officeDocument/2006/relationships/slide" Target="/ppt/slides/slide4.xml" Id="R4c9bcc5bbfbb4f68" /><Relationship Type="http://schemas.openxmlformats.org/officeDocument/2006/relationships/slide" Target="/ppt/slides/slide5.xml" Id="R4b4b925211c0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1dd76239c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441655f814a62" /><Relationship Type="http://schemas.openxmlformats.org/officeDocument/2006/relationships/theme" Target="/ppt/slideMasters/theme/theme1.xml" Id="Rd34d3dc17849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441655f81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ea12fa1644d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1b9b1ecad4f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58072dfce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c7cc1cf9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6b481bfd0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