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465d6899ba4469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eb3557a16004add"/>
  </p:sldMasterIdLst>
  <p:sldIdLst>
    <p:sldId xmlns:r="http://schemas.openxmlformats.org/officeDocument/2006/relationships" id="256" r:id="R97da0bd549e0463a"/>
    <p:sldId xmlns:r="http://schemas.openxmlformats.org/officeDocument/2006/relationships" id="257" r:id="R62bae3bc40324c80"/>
    <p:sldId xmlns:r="http://schemas.openxmlformats.org/officeDocument/2006/relationships" id="258" r:id="R99dc3c5939e94321"/>
    <p:sldId xmlns:r="http://schemas.openxmlformats.org/officeDocument/2006/relationships" id="259" r:id="Rfdcb16c07871444d"/>
    <p:sldId xmlns:r="http://schemas.openxmlformats.org/officeDocument/2006/relationships" id="260" r:id="R57f1e90612c54f22"/>
    <p:sldId xmlns:r="http://schemas.openxmlformats.org/officeDocument/2006/relationships" id="261" r:id="R70166f2c9f3a416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b3557a16004add" /><Relationship Type="http://schemas.openxmlformats.org/officeDocument/2006/relationships/slide" Target="/ppt/slides/slide1.xml" Id="R97da0bd549e0463a" /><Relationship Type="http://schemas.openxmlformats.org/officeDocument/2006/relationships/slide" Target="/ppt/slides/slide2.xml" Id="R62bae3bc40324c80" /><Relationship Type="http://schemas.openxmlformats.org/officeDocument/2006/relationships/slide" Target="/ppt/slides/slide3.xml" Id="R99dc3c5939e94321" /><Relationship Type="http://schemas.openxmlformats.org/officeDocument/2006/relationships/slide" Target="/ppt/slides/slide4.xml" Id="Rfdcb16c07871444d" /><Relationship Type="http://schemas.openxmlformats.org/officeDocument/2006/relationships/slide" Target="/ppt/slides/slide5.xml" Id="R57f1e90612c54f22" /><Relationship Type="http://schemas.openxmlformats.org/officeDocument/2006/relationships/slide" Target="/ppt/slides/slide6.xml" Id="R70166f2c9f3a416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b61914276c469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02d99632214bc3" /><Relationship Type="http://schemas.openxmlformats.org/officeDocument/2006/relationships/theme" Target="/ppt/slideMasters/theme/theme1.xml" Id="R15be8ae704634e0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a02d99632214bc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4dab3a7d6f48e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adc0795ccb45e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8a1e49983d435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6c2e236f6d442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988b1efa5c42f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cfa73b5455465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NORSK TJENESTEMANNSLAG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TJENESTEMANNSLAG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NORSK TJENESTEMANNSLAG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TJENESTEMANNSLAG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TJENESTEMANNSLAG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TJENESTEMANNSLAG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312 648 732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15 635 216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24 548 017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188 400 123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252 625 583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TJENESTEMANNSLAG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Møllergata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0179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06 84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post@ntl.no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www.ntl.no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971 043 059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TJENESTEMANNSLAG</a:t>
            </a:r>
          </a:p>
        </p:txBody>
      </p:sp>
    </p:spTree>
  </p:cSld>
  <p:clrMapOvr>
    <a:masterClrMapping xmlns:a="http://schemas.openxmlformats.org/drawingml/2006/main"/>
  </p:clrMapOvr>
</p:sld>
</file>